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9" r:id="rId3"/>
    <p:sldId id="263" r:id="rId4"/>
    <p:sldId id="264" r:id="rId5"/>
    <p:sldId id="265" r:id="rId6"/>
    <p:sldId id="268" r:id="rId7"/>
    <p:sldId id="267" r:id="rId8"/>
    <p:sldId id="269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2604" y="-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70A4-C84F-4EEA-A836-4AC9ABFF5203}" type="datetimeFigureOut">
              <a:rPr lang="sv-SE" smtClean="0"/>
              <a:t>2018-08-09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942-12AC-4EE4-B65B-9B1AB759B9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184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70A4-C84F-4EEA-A836-4AC9ABFF5203}" type="datetimeFigureOut">
              <a:rPr lang="sv-SE" smtClean="0"/>
              <a:t>2018-08-09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942-12AC-4EE4-B65B-9B1AB759B9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0066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70A4-C84F-4EEA-A836-4AC9ABFF5203}" type="datetimeFigureOut">
              <a:rPr lang="sv-SE" smtClean="0"/>
              <a:t>2018-08-09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942-12AC-4EE4-B65B-9B1AB759B9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03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70A4-C84F-4EEA-A836-4AC9ABFF5203}" type="datetimeFigureOut">
              <a:rPr lang="sv-SE" smtClean="0"/>
              <a:t>2018-08-09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942-12AC-4EE4-B65B-9B1AB759B9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876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70A4-C84F-4EEA-A836-4AC9ABFF5203}" type="datetimeFigureOut">
              <a:rPr lang="sv-SE" smtClean="0"/>
              <a:t>2018-08-09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942-12AC-4EE4-B65B-9B1AB759B9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2848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70A4-C84F-4EEA-A836-4AC9ABFF5203}" type="datetimeFigureOut">
              <a:rPr lang="sv-SE" smtClean="0"/>
              <a:t>2018-08-09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942-12AC-4EE4-B65B-9B1AB759B9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9767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70A4-C84F-4EEA-A836-4AC9ABFF5203}" type="datetimeFigureOut">
              <a:rPr lang="sv-SE" smtClean="0"/>
              <a:t>2018-08-09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942-12AC-4EE4-B65B-9B1AB759B9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428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70A4-C84F-4EEA-A836-4AC9ABFF5203}" type="datetimeFigureOut">
              <a:rPr lang="sv-SE" smtClean="0"/>
              <a:t>2018-08-09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942-12AC-4EE4-B65B-9B1AB759B9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9344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70A4-C84F-4EEA-A836-4AC9ABFF5203}" type="datetimeFigureOut">
              <a:rPr lang="sv-SE" smtClean="0"/>
              <a:t>2018-08-09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942-12AC-4EE4-B65B-9B1AB759B9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8755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70A4-C84F-4EEA-A836-4AC9ABFF5203}" type="datetimeFigureOut">
              <a:rPr lang="sv-SE" smtClean="0"/>
              <a:t>2018-08-09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942-12AC-4EE4-B65B-9B1AB759B9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197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70A4-C84F-4EEA-A836-4AC9ABFF5203}" type="datetimeFigureOut">
              <a:rPr lang="sv-SE" smtClean="0"/>
              <a:t>2018-08-09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942-12AC-4EE4-B65B-9B1AB759B9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343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370A4-C84F-4EEA-A836-4AC9ABFF5203}" type="datetimeFigureOut">
              <a:rPr lang="sv-SE" smtClean="0"/>
              <a:t>2018-08-09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AE942-12AC-4EE4-B65B-9B1AB759B9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267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</a:t>
            </a:r>
            <a:r>
              <a:rPr lang="en-US" b="1" dirty="0" smtClean="0"/>
              <a:t>hat </a:t>
            </a:r>
            <a:r>
              <a:rPr lang="en-US" b="1" dirty="0"/>
              <a:t>need to be changed and </a:t>
            </a:r>
            <a:br>
              <a:rPr lang="en-US" b="1" dirty="0"/>
            </a:br>
            <a:r>
              <a:rPr lang="en-US" b="1" dirty="0"/>
              <a:t>what happens when it is changed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r>
              <a:rPr lang="sv-SE" dirty="0" smtClean="0"/>
              <a:t>PhD. Ann-Christine Andersson </a:t>
            </a:r>
            <a:r>
              <a:rPr lang="sv-SE" dirty="0" err="1" smtClean="0"/>
              <a:t>Arntén</a:t>
            </a:r>
            <a:endParaRPr lang="sv-SE" dirty="0" smtClean="0"/>
          </a:p>
          <a:p>
            <a:pPr marL="0" indent="0" algn="ctr">
              <a:buNone/>
            </a:pPr>
            <a:r>
              <a:rPr lang="sv-SE" dirty="0" smtClean="0"/>
              <a:t>National Board </a:t>
            </a:r>
            <a:r>
              <a:rPr lang="sv-SE" dirty="0" err="1" smtClean="0"/>
              <a:t>of</a:t>
            </a:r>
            <a:r>
              <a:rPr lang="sv-SE" dirty="0" smtClean="0"/>
              <a:t> Police, Sweden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4740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71420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Studies on what need to be changed and </a:t>
            </a:r>
            <a:br>
              <a:rPr lang="en-US" b="1" dirty="0"/>
            </a:br>
            <a:r>
              <a:rPr lang="en-US" b="1" dirty="0"/>
              <a:t>what happens when it is changed.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3140969"/>
            <a:ext cx="8229600" cy="1872208"/>
          </a:xfrm>
        </p:spPr>
        <p:txBody>
          <a:bodyPr/>
          <a:lstStyle/>
          <a:p>
            <a:r>
              <a:rPr lang="en-US" dirty="0" smtClean="0"/>
              <a:t>Interview studies (45  participants)</a:t>
            </a:r>
          </a:p>
          <a:p>
            <a:r>
              <a:rPr lang="en-US" dirty="0" smtClean="0"/>
              <a:t>Survey study (617 participants)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33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0035252\Desktop\radar-wireless-communication-clip-art_4236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628800"/>
            <a:ext cx="3456384" cy="422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åge 1"/>
          <p:cNvSpPr/>
          <p:nvPr/>
        </p:nvSpPr>
        <p:spPr>
          <a:xfrm>
            <a:off x="3023828" y="1556792"/>
            <a:ext cx="1764195" cy="4175866"/>
          </a:xfrm>
          <a:prstGeom prst="arc">
            <a:avLst>
              <a:gd name="adj1" fmla="val 16200000"/>
              <a:gd name="adj2" fmla="val 518418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black"/>
              </a:solidFill>
            </a:endParaRPr>
          </a:p>
        </p:txBody>
      </p:sp>
      <p:sp>
        <p:nvSpPr>
          <p:cNvPr id="4" name="Båge 3"/>
          <p:cNvSpPr/>
          <p:nvPr/>
        </p:nvSpPr>
        <p:spPr>
          <a:xfrm>
            <a:off x="2996106" y="1556792"/>
            <a:ext cx="2448272" cy="4200580"/>
          </a:xfrm>
          <a:prstGeom prst="arc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black"/>
              </a:solidFill>
            </a:endParaRPr>
          </a:p>
        </p:txBody>
      </p:sp>
      <p:sp>
        <p:nvSpPr>
          <p:cNvPr id="5" name="Båge 4"/>
          <p:cNvSpPr/>
          <p:nvPr/>
        </p:nvSpPr>
        <p:spPr>
          <a:xfrm>
            <a:off x="3563888" y="1556792"/>
            <a:ext cx="2448272" cy="4176464"/>
          </a:xfrm>
          <a:prstGeom prst="arc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black"/>
              </a:solidFill>
            </a:endParaRPr>
          </a:p>
        </p:txBody>
      </p:sp>
      <p:sp>
        <p:nvSpPr>
          <p:cNvPr id="6" name="Båge 5"/>
          <p:cNvSpPr/>
          <p:nvPr/>
        </p:nvSpPr>
        <p:spPr>
          <a:xfrm>
            <a:off x="5004048" y="1556790"/>
            <a:ext cx="2448272" cy="4200581"/>
          </a:xfrm>
          <a:prstGeom prst="arc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black"/>
              </a:solidFill>
            </a:endParaRPr>
          </a:p>
        </p:txBody>
      </p:sp>
      <p:sp>
        <p:nvSpPr>
          <p:cNvPr id="7" name="Båge 6"/>
          <p:cNvSpPr/>
          <p:nvPr/>
        </p:nvSpPr>
        <p:spPr>
          <a:xfrm>
            <a:off x="4220242" y="1556791"/>
            <a:ext cx="2656014" cy="4162473"/>
          </a:xfrm>
          <a:prstGeom prst="arc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black"/>
              </a:solidFill>
            </a:endParaRPr>
          </a:p>
        </p:txBody>
      </p:sp>
      <p:sp>
        <p:nvSpPr>
          <p:cNvPr id="8" name="Båge 7"/>
          <p:cNvSpPr/>
          <p:nvPr/>
        </p:nvSpPr>
        <p:spPr>
          <a:xfrm>
            <a:off x="3707904" y="1556792"/>
            <a:ext cx="2808312" cy="4176464"/>
          </a:xfrm>
          <a:prstGeom prst="arc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black"/>
              </a:solidFill>
            </a:endParaRPr>
          </a:p>
        </p:txBody>
      </p:sp>
      <p:pic>
        <p:nvPicPr>
          <p:cNvPr id="1027" name="Picture 3" descr="C:\Users\u0035252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730" y="3645690"/>
            <a:ext cx="4204891" cy="221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rihandsfigur 9"/>
          <p:cNvSpPr/>
          <p:nvPr/>
        </p:nvSpPr>
        <p:spPr>
          <a:xfrm>
            <a:off x="-24714" y="5316773"/>
            <a:ext cx="432487" cy="107843"/>
          </a:xfrm>
          <a:custGeom>
            <a:avLst/>
            <a:gdLst>
              <a:gd name="connsiteX0" fmla="*/ 0 w 432487"/>
              <a:gd name="connsiteY0" fmla="*/ 107843 h 107843"/>
              <a:gd name="connsiteX1" fmla="*/ 135925 w 432487"/>
              <a:gd name="connsiteY1" fmla="*/ 58416 h 107843"/>
              <a:gd name="connsiteX2" fmla="*/ 172995 w 432487"/>
              <a:gd name="connsiteY2" fmla="*/ 46059 h 107843"/>
              <a:gd name="connsiteX3" fmla="*/ 222422 w 432487"/>
              <a:gd name="connsiteY3" fmla="*/ 33703 h 107843"/>
              <a:gd name="connsiteX4" fmla="*/ 432487 w 432487"/>
              <a:gd name="connsiteY4" fmla="*/ 8989 h 107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487" h="107843">
                <a:moveTo>
                  <a:pt x="0" y="107843"/>
                </a:moveTo>
                <a:cubicBezTo>
                  <a:pt x="85973" y="73455"/>
                  <a:pt x="40739" y="90145"/>
                  <a:pt x="135925" y="58416"/>
                </a:cubicBezTo>
                <a:cubicBezTo>
                  <a:pt x="148282" y="54297"/>
                  <a:pt x="160359" y="49218"/>
                  <a:pt x="172995" y="46059"/>
                </a:cubicBezTo>
                <a:lnTo>
                  <a:pt x="222422" y="33703"/>
                </a:lnTo>
                <a:cubicBezTo>
                  <a:pt x="307472" y="-22998"/>
                  <a:pt x="244641" y="8989"/>
                  <a:pt x="432487" y="8989"/>
                </a:cubicBezTo>
              </a:path>
            </a:pathLst>
          </a:cu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1" name="Frihandsfigur 10"/>
          <p:cNvSpPr/>
          <p:nvPr/>
        </p:nvSpPr>
        <p:spPr>
          <a:xfrm>
            <a:off x="2693773" y="4979773"/>
            <a:ext cx="6425513" cy="1383957"/>
          </a:xfrm>
          <a:custGeom>
            <a:avLst/>
            <a:gdLst>
              <a:gd name="connsiteX0" fmla="*/ 0 w 6425513"/>
              <a:gd name="connsiteY0" fmla="*/ 457200 h 1383957"/>
              <a:gd name="connsiteX1" fmla="*/ 61784 w 6425513"/>
              <a:gd name="connsiteY1" fmla="*/ 518984 h 1383957"/>
              <a:gd name="connsiteX2" fmla="*/ 111211 w 6425513"/>
              <a:gd name="connsiteY2" fmla="*/ 617838 h 1383957"/>
              <a:gd name="connsiteX3" fmla="*/ 148281 w 6425513"/>
              <a:gd name="connsiteY3" fmla="*/ 642551 h 1383957"/>
              <a:gd name="connsiteX4" fmla="*/ 197708 w 6425513"/>
              <a:gd name="connsiteY4" fmla="*/ 704335 h 1383957"/>
              <a:gd name="connsiteX5" fmla="*/ 234778 w 6425513"/>
              <a:gd name="connsiteY5" fmla="*/ 729049 h 1383957"/>
              <a:gd name="connsiteX6" fmla="*/ 271849 w 6425513"/>
              <a:gd name="connsiteY6" fmla="*/ 778476 h 1383957"/>
              <a:gd name="connsiteX7" fmla="*/ 308919 w 6425513"/>
              <a:gd name="connsiteY7" fmla="*/ 803189 h 1383957"/>
              <a:gd name="connsiteX8" fmla="*/ 383059 w 6425513"/>
              <a:gd name="connsiteY8" fmla="*/ 877330 h 1383957"/>
              <a:gd name="connsiteX9" fmla="*/ 469557 w 6425513"/>
              <a:gd name="connsiteY9" fmla="*/ 926757 h 1383957"/>
              <a:gd name="connsiteX10" fmla="*/ 506627 w 6425513"/>
              <a:gd name="connsiteY10" fmla="*/ 951470 h 1383957"/>
              <a:gd name="connsiteX11" fmla="*/ 580768 w 6425513"/>
              <a:gd name="connsiteY11" fmla="*/ 976184 h 1383957"/>
              <a:gd name="connsiteX12" fmla="*/ 617838 w 6425513"/>
              <a:gd name="connsiteY12" fmla="*/ 988541 h 1383957"/>
              <a:gd name="connsiteX13" fmla="*/ 741405 w 6425513"/>
              <a:gd name="connsiteY13" fmla="*/ 1025611 h 1383957"/>
              <a:gd name="connsiteX14" fmla="*/ 778476 w 6425513"/>
              <a:gd name="connsiteY14" fmla="*/ 1037968 h 1383957"/>
              <a:gd name="connsiteX15" fmla="*/ 963827 w 6425513"/>
              <a:gd name="connsiteY15" fmla="*/ 1050324 h 1383957"/>
              <a:gd name="connsiteX16" fmla="*/ 1136822 w 6425513"/>
              <a:gd name="connsiteY16" fmla="*/ 1075038 h 1383957"/>
              <a:gd name="connsiteX17" fmla="*/ 1371600 w 6425513"/>
              <a:gd name="connsiteY17" fmla="*/ 1112108 h 1383957"/>
              <a:gd name="connsiteX18" fmla="*/ 1470454 w 6425513"/>
              <a:gd name="connsiteY18" fmla="*/ 1161535 h 1383957"/>
              <a:gd name="connsiteX19" fmla="*/ 1544595 w 6425513"/>
              <a:gd name="connsiteY19" fmla="*/ 1186249 h 1383957"/>
              <a:gd name="connsiteX20" fmla="*/ 1631092 w 6425513"/>
              <a:gd name="connsiteY20" fmla="*/ 1248032 h 1383957"/>
              <a:gd name="connsiteX21" fmla="*/ 1742303 w 6425513"/>
              <a:gd name="connsiteY21" fmla="*/ 1285103 h 1383957"/>
              <a:gd name="connsiteX22" fmla="*/ 1816443 w 6425513"/>
              <a:gd name="connsiteY22" fmla="*/ 1309816 h 1383957"/>
              <a:gd name="connsiteX23" fmla="*/ 1915297 w 6425513"/>
              <a:gd name="connsiteY23" fmla="*/ 1334530 h 1383957"/>
              <a:gd name="connsiteX24" fmla="*/ 1952368 w 6425513"/>
              <a:gd name="connsiteY24" fmla="*/ 1346886 h 1383957"/>
              <a:gd name="connsiteX25" fmla="*/ 2100649 w 6425513"/>
              <a:gd name="connsiteY25" fmla="*/ 1359243 h 1383957"/>
              <a:gd name="connsiteX26" fmla="*/ 3052119 w 6425513"/>
              <a:gd name="connsiteY26" fmla="*/ 1383957 h 1383957"/>
              <a:gd name="connsiteX27" fmla="*/ 4114800 w 6425513"/>
              <a:gd name="connsiteY27" fmla="*/ 1371600 h 1383957"/>
              <a:gd name="connsiteX28" fmla="*/ 4238368 w 6425513"/>
              <a:gd name="connsiteY28" fmla="*/ 1334530 h 1383957"/>
              <a:gd name="connsiteX29" fmla="*/ 4312508 w 6425513"/>
              <a:gd name="connsiteY29" fmla="*/ 1322173 h 1383957"/>
              <a:gd name="connsiteX30" fmla="*/ 4386649 w 6425513"/>
              <a:gd name="connsiteY30" fmla="*/ 1297459 h 1383957"/>
              <a:gd name="connsiteX31" fmla="*/ 4423719 w 6425513"/>
              <a:gd name="connsiteY31" fmla="*/ 1285103 h 1383957"/>
              <a:gd name="connsiteX32" fmla="*/ 4460789 w 6425513"/>
              <a:gd name="connsiteY32" fmla="*/ 1260389 h 1383957"/>
              <a:gd name="connsiteX33" fmla="*/ 4572000 w 6425513"/>
              <a:gd name="connsiteY33" fmla="*/ 1235676 h 1383957"/>
              <a:gd name="connsiteX34" fmla="*/ 4646141 w 6425513"/>
              <a:gd name="connsiteY34" fmla="*/ 1186249 h 1383957"/>
              <a:gd name="connsiteX35" fmla="*/ 4732638 w 6425513"/>
              <a:gd name="connsiteY35" fmla="*/ 1149178 h 1383957"/>
              <a:gd name="connsiteX36" fmla="*/ 4769708 w 6425513"/>
              <a:gd name="connsiteY36" fmla="*/ 1136822 h 1383957"/>
              <a:gd name="connsiteX37" fmla="*/ 4806778 w 6425513"/>
              <a:gd name="connsiteY37" fmla="*/ 1112108 h 1383957"/>
              <a:gd name="connsiteX38" fmla="*/ 4831492 w 6425513"/>
              <a:gd name="connsiteY38" fmla="*/ 1075038 h 1383957"/>
              <a:gd name="connsiteX39" fmla="*/ 4905632 w 6425513"/>
              <a:gd name="connsiteY39" fmla="*/ 1025611 h 1383957"/>
              <a:gd name="connsiteX40" fmla="*/ 5189838 w 6425513"/>
              <a:gd name="connsiteY40" fmla="*/ 1037968 h 1383957"/>
              <a:gd name="connsiteX41" fmla="*/ 5301049 w 6425513"/>
              <a:gd name="connsiteY41" fmla="*/ 1075038 h 1383957"/>
              <a:gd name="connsiteX42" fmla="*/ 5338119 w 6425513"/>
              <a:gd name="connsiteY42" fmla="*/ 1087395 h 1383957"/>
              <a:gd name="connsiteX43" fmla="*/ 5375189 w 6425513"/>
              <a:gd name="connsiteY43" fmla="*/ 1099751 h 1383957"/>
              <a:gd name="connsiteX44" fmla="*/ 5523470 w 6425513"/>
              <a:gd name="connsiteY44" fmla="*/ 1087395 h 1383957"/>
              <a:gd name="connsiteX45" fmla="*/ 5585254 w 6425513"/>
              <a:gd name="connsiteY45" fmla="*/ 1025611 h 1383957"/>
              <a:gd name="connsiteX46" fmla="*/ 5622324 w 6425513"/>
              <a:gd name="connsiteY46" fmla="*/ 1000897 h 1383957"/>
              <a:gd name="connsiteX47" fmla="*/ 5696465 w 6425513"/>
              <a:gd name="connsiteY47" fmla="*/ 889686 h 1383957"/>
              <a:gd name="connsiteX48" fmla="*/ 5721178 w 6425513"/>
              <a:gd name="connsiteY48" fmla="*/ 852616 h 1383957"/>
              <a:gd name="connsiteX49" fmla="*/ 5745892 w 6425513"/>
              <a:gd name="connsiteY49" fmla="*/ 494270 h 1383957"/>
              <a:gd name="connsiteX50" fmla="*/ 5758249 w 6425513"/>
              <a:gd name="connsiteY50" fmla="*/ 457200 h 1383957"/>
              <a:gd name="connsiteX51" fmla="*/ 5881816 w 6425513"/>
              <a:gd name="connsiteY51" fmla="*/ 308919 h 1383957"/>
              <a:gd name="connsiteX52" fmla="*/ 5906530 w 6425513"/>
              <a:gd name="connsiteY52" fmla="*/ 271849 h 1383957"/>
              <a:gd name="connsiteX53" fmla="*/ 5943600 w 6425513"/>
              <a:gd name="connsiteY53" fmla="*/ 234778 h 1383957"/>
              <a:gd name="connsiteX54" fmla="*/ 6054811 w 6425513"/>
              <a:gd name="connsiteY54" fmla="*/ 148281 h 1383957"/>
              <a:gd name="connsiteX55" fmla="*/ 6079524 w 6425513"/>
              <a:gd name="connsiteY55" fmla="*/ 111211 h 1383957"/>
              <a:gd name="connsiteX56" fmla="*/ 6104238 w 6425513"/>
              <a:gd name="connsiteY56" fmla="*/ 37070 h 1383957"/>
              <a:gd name="connsiteX57" fmla="*/ 6116595 w 6425513"/>
              <a:gd name="connsiteY57" fmla="*/ 0 h 1383957"/>
              <a:gd name="connsiteX58" fmla="*/ 6252519 w 6425513"/>
              <a:gd name="connsiteY58" fmla="*/ 74141 h 1383957"/>
              <a:gd name="connsiteX59" fmla="*/ 6339016 w 6425513"/>
              <a:gd name="connsiteY59" fmla="*/ 123568 h 1383957"/>
              <a:gd name="connsiteX60" fmla="*/ 6425513 w 6425513"/>
              <a:gd name="connsiteY60" fmla="*/ 111211 h 1383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6425513" h="1383957">
                <a:moveTo>
                  <a:pt x="0" y="457200"/>
                </a:moveTo>
                <a:cubicBezTo>
                  <a:pt x="20595" y="477795"/>
                  <a:pt x="45082" y="495124"/>
                  <a:pt x="61784" y="518984"/>
                </a:cubicBezTo>
                <a:cubicBezTo>
                  <a:pt x="103085" y="577986"/>
                  <a:pt x="66779" y="573407"/>
                  <a:pt x="111211" y="617838"/>
                </a:cubicBezTo>
                <a:cubicBezTo>
                  <a:pt x="121712" y="628339"/>
                  <a:pt x="137780" y="632050"/>
                  <a:pt x="148281" y="642551"/>
                </a:cubicBezTo>
                <a:cubicBezTo>
                  <a:pt x="166930" y="661200"/>
                  <a:pt x="179059" y="685686"/>
                  <a:pt x="197708" y="704335"/>
                </a:cubicBezTo>
                <a:cubicBezTo>
                  <a:pt x="208209" y="714836"/>
                  <a:pt x="224277" y="718548"/>
                  <a:pt x="234778" y="729049"/>
                </a:cubicBezTo>
                <a:cubicBezTo>
                  <a:pt x="249341" y="743612"/>
                  <a:pt x="257286" y="763913"/>
                  <a:pt x="271849" y="778476"/>
                </a:cubicBezTo>
                <a:cubicBezTo>
                  <a:pt x="282350" y="788977"/>
                  <a:pt x="297819" y="793323"/>
                  <a:pt x="308919" y="803189"/>
                </a:cubicBezTo>
                <a:cubicBezTo>
                  <a:pt x="335041" y="826409"/>
                  <a:pt x="353978" y="857944"/>
                  <a:pt x="383059" y="877330"/>
                </a:cubicBezTo>
                <a:cubicBezTo>
                  <a:pt x="473383" y="937543"/>
                  <a:pt x="359806" y="864042"/>
                  <a:pt x="469557" y="926757"/>
                </a:cubicBezTo>
                <a:cubicBezTo>
                  <a:pt x="482451" y="934125"/>
                  <a:pt x="493056" y="945439"/>
                  <a:pt x="506627" y="951470"/>
                </a:cubicBezTo>
                <a:cubicBezTo>
                  <a:pt x="530432" y="962050"/>
                  <a:pt x="556054" y="967946"/>
                  <a:pt x="580768" y="976184"/>
                </a:cubicBezTo>
                <a:cubicBezTo>
                  <a:pt x="593125" y="980303"/>
                  <a:pt x="606188" y="982716"/>
                  <a:pt x="617838" y="988541"/>
                </a:cubicBezTo>
                <a:cubicBezTo>
                  <a:pt x="703248" y="1031245"/>
                  <a:pt x="630633" y="1000994"/>
                  <a:pt x="741405" y="1025611"/>
                </a:cubicBezTo>
                <a:cubicBezTo>
                  <a:pt x="754120" y="1028437"/>
                  <a:pt x="765530" y="1036530"/>
                  <a:pt x="778476" y="1037968"/>
                </a:cubicBezTo>
                <a:cubicBezTo>
                  <a:pt x="840018" y="1044806"/>
                  <a:pt x="902043" y="1046205"/>
                  <a:pt x="963827" y="1050324"/>
                </a:cubicBezTo>
                <a:cubicBezTo>
                  <a:pt x="1082224" y="1079924"/>
                  <a:pt x="926130" y="1043434"/>
                  <a:pt x="1136822" y="1075038"/>
                </a:cubicBezTo>
                <a:cubicBezTo>
                  <a:pt x="1502866" y="1129944"/>
                  <a:pt x="1035808" y="1074797"/>
                  <a:pt x="1371600" y="1112108"/>
                </a:cubicBezTo>
                <a:cubicBezTo>
                  <a:pt x="1478933" y="1147887"/>
                  <a:pt x="1309954" y="1088581"/>
                  <a:pt x="1470454" y="1161535"/>
                </a:cubicBezTo>
                <a:cubicBezTo>
                  <a:pt x="1494170" y="1172315"/>
                  <a:pt x="1544595" y="1186249"/>
                  <a:pt x="1544595" y="1186249"/>
                </a:cubicBezTo>
                <a:cubicBezTo>
                  <a:pt x="1551235" y="1191229"/>
                  <a:pt x="1616308" y="1241461"/>
                  <a:pt x="1631092" y="1248032"/>
                </a:cubicBezTo>
                <a:cubicBezTo>
                  <a:pt x="1631096" y="1248034"/>
                  <a:pt x="1723766" y="1278924"/>
                  <a:pt x="1742303" y="1285103"/>
                </a:cubicBezTo>
                <a:lnTo>
                  <a:pt x="1816443" y="1309816"/>
                </a:lnTo>
                <a:cubicBezTo>
                  <a:pt x="1848665" y="1320557"/>
                  <a:pt x="1882528" y="1325593"/>
                  <a:pt x="1915297" y="1334530"/>
                </a:cubicBezTo>
                <a:cubicBezTo>
                  <a:pt x="1927863" y="1337957"/>
                  <a:pt x="1939457" y="1345165"/>
                  <a:pt x="1952368" y="1346886"/>
                </a:cubicBezTo>
                <a:cubicBezTo>
                  <a:pt x="2001531" y="1353441"/>
                  <a:pt x="2051079" y="1357572"/>
                  <a:pt x="2100649" y="1359243"/>
                </a:cubicBezTo>
                <a:lnTo>
                  <a:pt x="3052119" y="1383957"/>
                </a:lnTo>
                <a:lnTo>
                  <a:pt x="4114800" y="1371600"/>
                </a:lnTo>
                <a:cubicBezTo>
                  <a:pt x="4229257" y="1369112"/>
                  <a:pt x="4150249" y="1360966"/>
                  <a:pt x="4238368" y="1334530"/>
                </a:cubicBezTo>
                <a:cubicBezTo>
                  <a:pt x="4262366" y="1327331"/>
                  <a:pt x="4288202" y="1328250"/>
                  <a:pt x="4312508" y="1322173"/>
                </a:cubicBezTo>
                <a:cubicBezTo>
                  <a:pt x="4337781" y="1315855"/>
                  <a:pt x="4361935" y="1305697"/>
                  <a:pt x="4386649" y="1297459"/>
                </a:cubicBezTo>
                <a:lnTo>
                  <a:pt x="4423719" y="1285103"/>
                </a:lnTo>
                <a:cubicBezTo>
                  <a:pt x="4436076" y="1276865"/>
                  <a:pt x="4447506" y="1267031"/>
                  <a:pt x="4460789" y="1260389"/>
                </a:cubicBezTo>
                <a:cubicBezTo>
                  <a:pt x="4491210" y="1245178"/>
                  <a:pt x="4543522" y="1240422"/>
                  <a:pt x="4572000" y="1235676"/>
                </a:cubicBezTo>
                <a:cubicBezTo>
                  <a:pt x="4596714" y="1219200"/>
                  <a:pt x="4617963" y="1195642"/>
                  <a:pt x="4646141" y="1186249"/>
                </a:cubicBezTo>
                <a:cubicBezTo>
                  <a:pt x="4733086" y="1157267"/>
                  <a:pt x="4625741" y="1194991"/>
                  <a:pt x="4732638" y="1149178"/>
                </a:cubicBezTo>
                <a:cubicBezTo>
                  <a:pt x="4744610" y="1144047"/>
                  <a:pt x="4757351" y="1140941"/>
                  <a:pt x="4769708" y="1136822"/>
                </a:cubicBezTo>
                <a:cubicBezTo>
                  <a:pt x="4782065" y="1128584"/>
                  <a:pt x="4796277" y="1122609"/>
                  <a:pt x="4806778" y="1112108"/>
                </a:cubicBezTo>
                <a:cubicBezTo>
                  <a:pt x="4817279" y="1101607"/>
                  <a:pt x="4820315" y="1084817"/>
                  <a:pt x="4831492" y="1075038"/>
                </a:cubicBezTo>
                <a:cubicBezTo>
                  <a:pt x="4853845" y="1055479"/>
                  <a:pt x="4905632" y="1025611"/>
                  <a:pt x="4905632" y="1025611"/>
                </a:cubicBezTo>
                <a:cubicBezTo>
                  <a:pt x="5000367" y="1029730"/>
                  <a:pt x="5095517" y="1028211"/>
                  <a:pt x="5189838" y="1037968"/>
                </a:cubicBezTo>
                <a:cubicBezTo>
                  <a:pt x="5189839" y="1037968"/>
                  <a:pt x="5282514" y="1068860"/>
                  <a:pt x="5301049" y="1075038"/>
                </a:cubicBezTo>
                <a:lnTo>
                  <a:pt x="5338119" y="1087395"/>
                </a:lnTo>
                <a:lnTo>
                  <a:pt x="5375189" y="1099751"/>
                </a:lnTo>
                <a:cubicBezTo>
                  <a:pt x="5424616" y="1095632"/>
                  <a:pt x="5474835" y="1097122"/>
                  <a:pt x="5523470" y="1087395"/>
                </a:cubicBezTo>
                <a:cubicBezTo>
                  <a:pt x="5564660" y="1079157"/>
                  <a:pt x="5560540" y="1050325"/>
                  <a:pt x="5585254" y="1025611"/>
                </a:cubicBezTo>
                <a:cubicBezTo>
                  <a:pt x="5595755" y="1015110"/>
                  <a:pt x="5609967" y="1009135"/>
                  <a:pt x="5622324" y="1000897"/>
                </a:cubicBezTo>
                <a:lnTo>
                  <a:pt x="5696465" y="889686"/>
                </a:lnTo>
                <a:lnTo>
                  <a:pt x="5721178" y="852616"/>
                </a:lnTo>
                <a:cubicBezTo>
                  <a:pt x="5756409" y="676466"/>
                  <a:pt x="5716316" y="893539"/>
                  <a:pt x="5745892" y="494270"/>
                </a:cubicBezTo>
                <a:cubicBezTo>
                  <a:pt x="5746854" y="481280"/>
                  <a:pt x="5751923" y="468586"/>
                  <a:pt x="5758249" y="457200"/>
                </a:cubicBezTo>
                <a:cubicBezTo>
                  <a:pt x="5892994" y="214660"/>
                  <a:pt x="5709093" y="567996"/>
                  <a:pt x="5881816" y="308919"/>
                </a:cubicBezTo>
                <a:cubicBezTo>
                  <a:pt x="5890054" y="296562"/>
                  <a:pt x="5897023" y="283258"/>
                  <a:pt x="5906530" y="271849"/>
                </a:cubicBezTo>
                <a:cubicBezTo>
                  <a:pt x="5917717" y="258424"/>
                  <a:pt x="5929806" y="245507"/>
                  <a:pt x="5943600" y="234778"/>
                </a:cubicBezTo>
                <a:cubicBezTo>
                  <a:pt x="6008864" y="184017"/>
                  <a:pt x="6010516" y="201435"/>
                  <a:pt x="6054811" y="148281"/>
                </a:cubicBezTo>
                <a:cubicBezTo>
                  <a:pt x="6064318" y="136872"/>
                  <a:pt x="6073493" y="124782"/>
                  <a:pt x="6079524" y="111211"/>
                </a:cubicBezTo>
                <a:cubicBezTo>
                  <a:pt x="6090104" y="87406"/>
                  <a:pt x="6096000" y="61784"/>
                  <a:pt x="6104238" y="37070"/>
                </a:cubicBezTo>
                <a:lnTo>
                  <a:pt x="6116595" y="0"/>
                </a:lnTo>
                <a:cubicBezTo>
                  <a:pt x="6218163" y="33857"/>
                  <a:pt x="6060178" y="-22028"/>
                  <a:pt x="6252519" y="74141"/>
                </a:cubicBezTo>
                <a:cubicBezTo>
                  <a:pt x="6315229" y="105495"/>
                  <a:pt x="6286620" y="88636"/>
                  <a:pt x="6339016" y="123568"/>
                </a:cubicBezTo>
                <a:lnTo>
                  <a:pt x="6425513" y="111211"/>
                </a:lnTo>
              </a:path>
            </a:pathLst>
          </a:cu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2" name="Frihandsfigur 11"/>
          <p:cNvSpPr/>
          <p:nvPr/>
        </p:nvSpPr>
        <p:spPr>
          <a:xfrm>
            <a:off x="-271849" y="5187348"/>
            <a:ext cx="9452919" cy="1707952"/>
          </a:xfrm>
          <a:custGeom>
            <a:avLst/>
            <a:gdLst>
              <a:gd name="connsiteX0" fmla="*/ 296563 w 9452919"/>
              <a:gd name="connsiteY0" fmla="*/ 286695 h 1707952"/>
              <a:gd name="connsiteX1" fmla="*/ 556054 w 9452919"/>
              <a:gd name="connsiteY1" fmla="*/ 299052 h 1707952"/>
              <a:gd name="connsiteX2" fmla="*/ 543698 w 9452919"/>
              <a:gd name="connsiteY2" fmla="*/ 336122 h 1707952"/>
              <a:gd name="connsiteX3" fmla="*/ 518984 w 9452919"/>
              <a:gd name="connsiteY3" fmla="*/ 373193 h 1707952"/>
              <a:gd name="connsiteX4" fmla="*/ 358346 w 9452919"/>
              <a:gd name="connsiteY4" fmla="*/ 472047 h 1707952"/>
              <a:gd name="connsiteX5" fmla="*/ 271849 w 9452919"/>
              <a:gd name="connsiteY5" fmla="*/ 521474 h 1707952"/>
              <a:gd name="connsiteX6" fmla="*/ 358346 w 9452919"/>
              <a:gd name="connsiteY6" fmla="*/ 533830 h 1707952"/>
              <a:gd name="connsiteX7" fmla="*/ 494271 w 9452919"/>
              <a:gd name="connsiteY7" fmla="*/ 546187 h 1707952"/>
              <a:gd name="connsiteX8" fmla="*/ 630195 w 9452919"/>
              <a:gd name="connsiteY8" fmla="*/ 595614 h 1707952"/>
              <a:gd name="connsiteX9" fmla="*/ 902044 w 9452919"/>
              <a:gd name="connsiteY9" fmla="*/ 620328 h 1707952"/>
              <a:gd name="connsiteX10" fmla="*/ 1013254 w 9452919"/>
              <a:gd name="connsiteY10" fmla="*/ 645041 h 1707952"/>
              <a:gd name="connsiteX11" fmla="*/ 988541 w 9452919"/>
              <a:gd name="connsiteY11" fmla="*/ 706825 h 1707952"/>
              <a:gd name="connsiteX12" fmla="*/ 902044 w 9452919"/>
              <a:gd name="connsiteY12" fmla="*/ 780966 h 1707952"/>
              <a:gd name="connsiteX13" fmla="*/ 827903 w 9452919"/>
              <a:gd name="connsiteY13" fmla="*/ 842749 h 1707952"/>
              <a:gd name="connsiteX14" fmla="*/ 790833 w 9452919"/>
              <a:gd name="connsiteY14" fmla="*/ 966317 h 1707952"/>
              <a:gd name="connsiteX15" fmla="*/ 766119 w 9452919"/>
              <a:gd name="connsiteY15" fmla="*/ 1003387 h 1707952"/>
              <a:gd name="connsiteX16" fmla="*/ 704335 w 9452919"/>
              <a:gd name="connsiteY16" fmla="*/ 1015744 h 1707952"/>
              <a:gd name="connsiteX17" fmla="*/ 902044 w 9452919"/>
              <a:gd name="connsiteY17" fmla="*/ 1028101 h 1707952"/>
              <a:gd name="connsiteX18" fmla="*/ 1149179 w 9452919"/>
              <a:gd name="connsiteY18" fmla="*/ 978674 h 1707952"/>
              <a:gd name="connsiteX19" fmla="*/ 1556952 w 9452919"/>
              <a:gd name="connsiteY19" fmla="*/ 991030 h 1707952"/>
              <a:gd name="connsiteX20" fmla="*/ 1421027 w 9452919"/>
              <a:gd name="connsiteY20" fmla="*/ 1040457 h 1707952"/>
              <a:gd name="connsiteX21" fmla="*/ 1112108 w 9452919"/>
              <a:gd name="connsiteY21" fmla="*/ 1065171 h 1707952"/>
              <a:gd name="connsiteX22" fmla="*/ 914400 w 9452919"/>
              <a:gd name="connsiteY22" fmla="*/ 1102241 h 1707952"/>
              <a:gd name="connsiteX23" fmla="*/ 568411 w 9452919"/>
              <a:gd name="connsiteY23" fmla="*/ 1201095 h 1707952"/>
              <a:gd name="connsiteX24" fmla="*/ 716692 w 9452919"/>
              <a:gd name="connsiteY24" fmla="*/ 1213452 h 1707952"/>
              <a:gd name="connsiteX25" fmla="*/ 667265 w 9452919"/>
              <a:gd name="connsiteY25" fmla="*/ 1312306 h 1707952"/>
              <a:gd name="connsiteX26" fmla="*/ 729049 w 9452919"/>
              <a:gd name="connsiteY26" fmla="*/ 1324663 h 1707952"/>
              <a:gd name="connsiteX27" fmla="*/ 1285103 w 9452919"/>
              <a:gd name="connsiteY27" fmla="*/ 1201095 h 1707952"/>
              <a:gd name="connsiteX28" fmla="*/ 1816444 w 9452919"/>
              <a:gd name="connsiteY28" fmla="*/ 1139311 h 1707952"/>
              <a:gd name="connsiteX29" fmla="*/ 2286000 w 9452919"/>
              <a:gd name="connsiteY29" fmla="*/ 1065171 h 1707952"/>
              <a:gd name="connsiteX30" fmla="*/ 2755557 w 9452919"/>
              <a:gd name="connsiteY30" fmla="*/ 978674 h 1707952"/>
              <a:gd name="connsiteX31" fmla="*/ 3163330 w 9452919"/>
              <a:gd name="connsiteY31" fmla="*/ 929247 h 1707952"/>
              <a:gd name="connsiteX32" fmla="*/ 3237471 w 9452919"/>
              <a:gd name="connsiteY32" fmla="*/ 892176 h 1707952"/>
              <a:gd name="connsiteX33" fmla="*/ 2842054 w 9452919"/>
              <a:gd name="connsiteY33" fmla="*/ 929247 h 1707952"/>
              <a:gd name="connsiteX34" fmla="*/ 2075935 w 9452919"/>
              <a:gd name="connsiteY34" fmla="*/ 1028101 h 1707952"/>
              <a:gd name="connsiteX35" fmla="*/ 1816444 w 9452919"/>
              <a:gd name="connsiteY35" fmla="*/ 1077528 h 1707952"/>
              <a:gd name="connsiteX36" fmla="*/ 1643449 w 9452919"/>
              <a:gd name="connsiteY36" fmla="*/ 1089884 h 1707952"/>
              <a:gd name="connsiteX37" fmla="*/ 1532238 w 9452919"/>
              <a:gd name="connsiteY37" fmla="*/ 1102241 h 1707952"/>
              <a:gd name="connsiteX38" fmla="*/ 1470454 w 9452919"/>
              <a:gd name="connsiteY38" fmla="*/ 1126955 h 1707952"/>
              <a:gd name="connsiteX39" fmla="*/ 1581665 w 9452919"/>
              <a:gd name="connsiteY39" fmla="*/ 1077528 h 1707952"/>
              <a:gd name="connsiteX40" fmla="*/ 1791730 w 9452919"/>
              <a:gd name="connsiteY40" fmla="*/ 941603 h 1707952"/>
              <a:gd name="connsiteX41" fmla="*/ 1816444 w 9452919"/>
              <a:gd name="connsiteY41" fmla="*/ 904533 h 1707952"/>
              <a:gd name="connsiteX42" fmla="*/ 1210963 w 9452919"/>
              <a:gd name="connsiteY42" fmla="*/ 879820 h 1707952"/>
              <a:gd name="connsiteX43" fmla="*/ 852617 w 9452919"/>
              <a:gd name="connsiteY43" fmla="*/ 830393 h 1707952"/>
              <a:gd name="connsiteX44" fmla="*/ 1087395 w 9452919"/>
              <a:gd name="connsiteY44" fmla="*/ 780966 h 1707952"/>
              <a:gd name="connsiteX45" fmla="*/ 1223319 w 9452919"/>
              <a:gd name="connsiteY45" fmla="*/ 756252 h 1707952"/>
              <a:gd name="connsiteX46" fmla="*/ 1421027 w 9452919"/>
              <a:gd name="connsiteY46" fmla="*/ 731538 h 1707952"/>
              <a:gd name="connsiteX47" fmla="*/ 1556952 w 9452919"/>
              <a:gd name="connsiteY47" fmla="*/ 756252 h 1707952"/>
              <a:gd name="connsiteX48" fmla="*/ 1482811 w 9452919"/>
              <a:gd name="connsiteY48" fmla="*/ 793322 h 1707952"/>
              <a:gd name="connsiteX49" fmla="*/ 1408671 w 9452919"/>
              <a:gd name="connsiteY49" fmla="*/ 805679 h 1707952"/>
              <a:gd name="connsiteX50" fmla="*/ 2150076 w 9452919"/>
              <a:gd name="connsiteY50" fmla="*/ 818036 h 1707952"/>
              <a:gd name="connsiteX51" fmla="*/ 2137719 w 9452919"/>
              <a:gd name="connsiteY51" fmla="*/ 855106 h 1707952"/>
              <a:gd name="connsiteX52" fmla="*/ 2088292 w 9452919"/>
              <a:gd name="connsiteY52" fmla="*/ 867463 h 1707952"/>
              <a:gd name="connsiteX53" fmla="*/ 2051222 w 9452919"/>
              <a:gd name="connsiteY53" fmla="*/ 892176 h 1707952"/>
              <a:gd name="connsiteX54" fmla="*/ 2187146 w 9452919"/>
              <a:gd name="connsiteY54" fmla="*/ 867463 h 1707952"/>
              <a:gd name="connsiteX55" fmla="*/ 2372498 w 9452919"/>
              <a:gd name="connsiteY55" fmla="*/ 818036 h 1707952"/>
              <a:gd name="connsiteX56" fmla="*/ 2458995 w 9452919"/>
              <a:gd name="connsiteY56" fmla="*/ 793322 h 1707952"/>
              <a:gd name="connsiteX57" fmla="*/ 2533135 w 9452919"/>
              <a:gd name="connsiteY57" fmla="*/ 756252 h 1707952"/>
              <a:gd name="connsiteX58" fmla="*/ 2545492 w 9452919"/>
              <a:gd name="connsiteY58" fmla="*/ 719182 h 1707952"/>
              <a:gd name="connsiteX59" fmla="*/ 2582563 w 9452919"/>
              <a:gd name="connsiteY59" fmla="*/ 706825 h 1707952"/>
              <a:gd name="connsiteX60" fmla="*/ 2669060 w 9452919"/>
              <a:gd name="connsiteY60" fmla="*/ 694468 h 1707952"/>
              <a:gd name="connsiteX61" fmla="*/ 2817341 w 9452919"/>
              <a:gd name="connsiteY61" fmla="*/ 706825 h 1707952"/>
              <a:gd name="connsiteX62" fmla="*/ 2829698 w 9452919"/>
              <a:gd name="connsiteY62" fmla="*/ 743895 h 1707952"/>
              <a:gd name="connsiteX63" fmla="*/ 2866768 w 9452919"/>
              <a:gd name="connsiteY63" fmla="*/ 731538 h 1707952"/>
              <a:gd name="connsiteX64" fmla="*/ 2916195 w 9452919"/>
              <a:gd name="connsiteY64" fmla="*/ 719182 h 1707952"/>
              <a:gd name="connsiteX65" fmla="*/ 2323071 w 9452919"/>
              <a:gd name="connsiteY65" fmla="*/ 694468 h 1707952"/>
              <a:gd name="connsiteX66" fmla="*/ 2273644 w 9452919"/>
              <a:gd name="connsiteY66" fmla="*/ 669755 h 1707952"/>
              <a:gd name="connsiteX67" fmla="*/ 2335427 w 9452919"/>
              <a:gd name="connsiteY67" fmla="*/ 632684 h 1707952"/>
              <a:gd name="connsiteX68" fmla="*/ 2644346 w 9452919"/>
              <a:gd name="connsiteY68" fmla="*/ 607971 h 1707952"/>
              <a:gd name="connsiteX69" fmla="*/ 3188044 w 9452919"/>
              <a:gd name="connsiteY69" fmla="*/ 620328 h 1707952"/>
              <a:gd name="connsiteX70" fmla="*/ 3138617 w 9452919"/>
              <a:gd name="connsiteY70" fmla="*/ 657398 h 1707952"/>
              <a:gd name="connsiteX71" fmla="*/ 3076833 w 9452919"/>
              <a:gd name="connsiteY71" fmla="*/ 694468 h 1707952"/>
              <a:gd name="connsiteX72" fmla="*/ 2928552 w 9452919"/>
              <a:gd name="connsiteY72" fmla="*/ 756252 h 1707952"/>
              <a:gd name="connsiteX73" fmla="*/ 2891481 w 9452919"/>
              <a:gd name="connsiteY73" fmla="*/ 793322 h 1707952"/>
              <a:gd name="connsiteX74" fmla="*/ 2854411 w 9452919"/>
              <a:gd name="connsiteY74" fmla="*/ 818036 h 1707952"/>
              <a:gd name="connsiteX75" fmla="*/ 2891481 w 9452919"/>
              <a:gd name="connsiteY75" fmla="*/ 867463 h 1707952"/>
              <a:gd name="connsiteX76" fmla="*/ 2817341 w 9452919"/>
              <a:gd name="connsiteY76" fmla="*/ 991030 h 1707952"/>
              <a:gd name="connsiteX77" fmla="*/ 2619633 w 9452919"/>
              <a:gd name="connsiteY77" fmla="*/ 1065171 h 1707952"/>
              <a:gd name="connsiteX78" fmla="*/ 2508422 w 9452919"/>
              <a:gd name="connsiteY78" fmla="*/ 1089884 h 1707952"/>
              <a:gd name="connsiteX79" fmla="*/ 2384854 w 9452919"/>
              <a:gd name="connsiteY79" fmla="*/ 1126955 h 1707952"/>
              <a:gd name="connsiteX80" fmla="*/ 2669060 w 9452919"/>
              <a:gd name="connsiteY80" fmla="*/ 1176382 h 1707952"/>
              <a:gd name="connsiteX81" fmla="*/ 2965622 w 9452919"/>
              <a:gd name="connsiteY81" fmla="*/ 1213452 h 1707952"/>
              <a:gd name="connsiteX82" fmla="*/ 3756454 w 9452919"/>
              <a:gd name="connsiteY82" fmla="*/ 1361733 h 1707952"/>
              <a:gd name="connsiteX83" fmla="*/ 3805881 w 9452919"/>
              <a:gd name="connsiteY83" fmla="*/ 1386447 h 1707952"/>
              <a:gd name="connsiteX84" fmla="*/ 3768811 w 9452919"/>
              <a:gd name="connsiteY84" fmla="*/ 1448230 h 1707952"/>
              <a:gd name="connsiteX85" fmla="*/ 3571103 w 9452919"/>
              <a:gd name="connsiteY85" fmla="*/ 1485301 h 1707952"/>
              <a:gd name="connsiteX86" fmla="*/ 3472249 w 9452919"/>
              <a:gd name="connsiteY86" fmla="*/ 1510014 h 1707952"/>
              <a:gd name="connsiteX87" fmla="*/ 3249827 w 9452919"/>
              <a:gd name="connsiteY87" fmla="*/ 1522371 h 1707952"/>
              <a:gd name="connsiteX88" fmla="*/ 3163330 w 9452919"/>
              <a:gd name="connsiteY88" fmla="*/ 1534728 h 1707952"/>
              <a:gd name="connsiteX89" fmla="*/ 3237471 w 9452919"/>
              <a:gd name="connsiteY89" fmla="*/ 1510014 h 1707952"/>
              <a:gd name="connsiteX90" fmla="*/ 3546390 w 9452919"/>
              <a:gd name="connsiteY90" fmla="*/ 1460587 h 1707952"/>
              <a:gd name="connsiteX91" fmla="*/ 3682314 w 9452919"/>
              <a:gd name="connsiteY91" fmla="*/ 1497657 h 1707952"/>
              <a:gd name="connsiteX92" fmla="*/ 3546390 w 9452919"/>
              <a:gd name="connsiteY92" fmla="*/ 1510014 h 1707952"/>
              <a:gd name="connsiteX93" fmla="*/ 3101546 w 9452919"/>
              <a:gd name="connsiteY93" fmla="*/ 1485301 h 1707952"/>
              <a:gd name="connsiteX94" fmla="*/ 3089190 w 9452919"/>
              <a:gd name="connsiteY94" fmla="*/ 1337020 h 1707952"/>
              <a:gd name="connsiteX95" fmla="*/ 2582563 w 9452919"/>
              <a:gd name="connsiteY95" fmla="*/ 1312306 h 1707952"/>
              <a:gd name="connsiteX96" fmla="*/ 2360141 w 9452919"/>
              <a:gd name="connsiteY96" fmla="*/ 1287593 h 1707952"/>
              <a:gd name="connsiteX97" fmla="*/ 2298357 w 9452919"/>
              <a:gd name="connsiteY97" fmla="*/ 1275236 h 1707952"/>
              <a:gd name="connsiteX98" fmla="*/ 2224217 w 9452919"/>
              <a:gd name="connsiteY98" fmla="*/ 1262879 h 1707952"/>
              <a:gd name="connsiteX99" fmla="*/ 2236573 w 9452919"/>
              <a:gd name="connsiteY99" fmla="*/ 1201095 h 1707952"/>
              <a:gd name="connsiteX100" fmla="*/ 2261287 w 9452919"/>
              <a:gd name="connsiteY100" fmla="*/ 1164025 h 1707952"/>
              <a:gd name="connsiteX101" fmla="*/ 1729946 w 9452919"/>
              <a:gd name="connsiteY101" fmla="*/ 1151668 h 1707952"/>
              <a:gd name="connsiteX102" fmla="*/ 1668163 w 9452919"/>
              <a:gd name="connsiteY102" fmla="*/ 1139311 h 1707952"/>
              <a:gd name="connsiteX103" fmla="*/ 1692876 w 9452919"/>
              <a:gd name="connsiteY103" fmla="*/ 1188738 h 1707952"/>
              <a:gd name="connsiteX104" fmla="*/ 1631092 w 9452919"/>
              <a:gd name="connsiteY104" fmla="*/ 1250522 h 1707952"/>
              <a:gd name="connsiteX105" fmla="*/ 1408671 w 9452919"/>
              <a:gd name="connsiteY105" fmla="*/ 1299949 h 1707952"/>
              <a:gd name="connsiteX106" fmla="*/ 729049 w 9452919"/>
              <a:gd name="connsiteY106" fmla="*/ 1287593 h 1707952"/>
              <a:gd name="connsiteX107" fmla="*/ 704335 w 9452919"/>
              <a:gd name="connsiteY107" fmla="*/ 1250522 h 1707952"/>
              <a:gd name="connsiteX108" fmla="*/ 716692 w 9452919"/>
              <a:gd name="connsiteY108" fmla="*/ 1164025 h 1707952"/>
              <a:gd name="connsiteX109" fmla="*/ 778476 w 9452919"/>
              <a:gd name="connsiteY109" fmla="*/ 1102241 h 1707952"/>
              <a:gd name="connsiteX110" fmla="*/ 877330 w 9452919"/>
              <a:gd name="connsiteY110" fmla="*/ 1015744 h 1707952"/>
              <a:gd name="connsiteX111" fmla="*/ 864973 w 9452919"/>
              <a:gd name="connsiteY111" fmla="*/ 978674 h 1707952"/>
              <a:gd name="connsiteX112" fmla="*/ 840260 w 9452919"/>
              <a:gd name="connsiteY112" fmla="*/ 941603 h 1707952"/>
              <a:gd name="connsiteX113" fmla="*/ 803190 w 9452919"/>
              <a:gd name="connsiteY113" fmla="*/ 669755 h 1707952"/>
              <a:gd name="connsiteX114" fmla="*/ 766119 w 9452919"/>
              <a:gd name="connsiteY114" fmla="*/ 657398 h 1707952"/>
              <a:gd name="connsiteX115" fmla="*/ 716692 w 9452919"/>
              <a:gd name="connsiteY115" fmla="*/ 645041 h 1707952"/>
              <a:gd name="connsiteX116" fmla="*/ 605481 w 9452919"/>
              <a:gd name="connsiteY116" fmla="*/ 607971 h 1707952"/>
              <a:gd name="connsiteX117" fmla="*/ 506627 w 9452919"/>
              <a:gd name="connsiteY117" fmla="*/ 583257 h 1707952"/>
              <a:gd name="connsiteX118" fmla="*/ 469557 w 9452919"/>
              <a:gd name="connsiteY118" fmla="*/ 607971 h 1707952"/>
              <a:gd name="connsiteX119" fmla="*/ 457200 w 9452919"/>
              <a:gd name="connsiteY119" fmla="*/ 706825 h 1707952"/>
              <a:gd name="connsiteX120" fmla="*/ 444844 w 9452919"/>
              <a:gd name="connsiteY120" fmla="*/ 756252 h 1707952"/>
              <a:gd name="connsiteX121" fmla="*/ 481914 w 9452919"/>
              <a:gd name="connsiteY121" fmla="*/ 867463 h 1707952"/>
              <a:gd name="connsiteX122" fmla="*/ 580768 w 9452919"/>
              <a:gd name="connsiteY122" fmla="*/ 904533 h 1707952"/>
              <a:gd name="connsiteX123" fmla="*/ 741406 w 9452919"/>
              <a:gd name="connsiteY123" fmla="*/ 941603 h 1707952"/>
              <a:gd name="connsiteX124" fmla="*/ 1198606 w 9452919"/>
              <a:gd name="connsiteY124" fmla="*/ 966317 h 1707952"/>
              <a:gd name="connsiteX125" fmla="*/ 1334530 w 9452919"/>
              <a:gd name="connsiteY125" fmla="*/ 1015744 h 1707952"/>
              <a:gd name="connsiteX126" fmla="*/ 1470454 w 9452919"/>
              <a:gd name="connsiteY126" fmla="*/ 1028101 h 1707952"/>
              <a:gd name="connsiteX127" fmla="*/ 1421027 w 9452919"/>
              <a:gd name="connsiteY127" fmla="*/ 1052814 h 1707952"/>
              <a:gd name="connsiteX128" fmla="*/ 1359244 w 9452919"/>
              <a:gd name="connsiteY128" fmla="*/ 1065171 h 1707952"/>
              <a:gd name="connsiteX129" fmla="*/ 1198606 w 9452919"/>
              <a:gd name="connsiteY129" fmla="*/ 1089884 h 1707952"/>
              <a:gd name="connsiteX130" fmla="*/ 939114 w 9452919"/>
              <a:gd name="connsiteY130" fmla="*/ 1139311 h 1707952"/>
              <a:gd name="connsiteX131" fmla="*/ 704335 w 9452919"/>
              <a:gd name="connsiteY131" fmla="*/ 1188738 h 1707952"/>
              <a:gd name="connsiteX132" fmla="*/ 580768 w 9452919"/>
              <a:gd name="connsiteY132" fmla="*/ 1213452 h 1707952"/>
              <a:gd name="connsiteX133" fmla="*/ 568411 w 9452919"/>
              <a:gd name="connsiteY133" fmla="*/ 1250522 h 1707952"/>
              <a:gd name="connsiteX134" fmla="*/ 605481 w 9452919"/>
              <a:gd name="connsiteY134" fmla="*/ 1275236 h 1707952"/>
              <a:gd name="connsiteX135" fmla="*/ 617838 w 9452919"/>
              <a:gd name="connsiteY135" fmla="*/ 1312306 h 1707952"/>
              <a:gd name="connsiteX136" fmla="*/ 642552 w 9452919"/>
              <a:gd name="connsiteY136" fmla="*/ 1398803 h 1707952"/>
              <a:gd name="connsiteX137" fmla="*/ 1297460 w 9452919"/>
              <a:gd name="connsiteY137" fmla="*/ 1411160 h 1707952"/>
              <a:gd name="connsiteX138" fmla="*/ 1421027 w 9452919"/>
              <a:gd name="connsiteY138" fmla="*/ 1423517 h 1707952"/>
              <a:gd name="connsiteX139" fmla="*/ 1359244 w 9452919"/>
              <a:gd name="connsiteY139" fmla="*/ 1497657 h 1707952"/>
              <a:gd name="connsiteX140" fmla="*/ 1260390 w 9452919"/>
              <a:gd name="connsiteY140" fmla="*/ 1547084 h 1707952"/>
              <a:gd name="connsiteX141" fmla="*/ 2582563 w 9452919"/>
              <a:gd name="connsiteY141" fmla="*/ 1559441 h 1707952"/>
              <a:gd name="connsiteX142" fmla="*/ 2434281 w 9452919"/>
              <a:gd name="connsiteY142" fmla="*/ 1584155 h 1707952"/>
              <a:gd name="connsiteX143" fmla="*/ 2051222 w 9452919"/>
              <a:gd name="connsiteY143" fmla="*/ 1621225 h 1707952"/>
              <a:gd name="connsiteX144" fmla="*/ 1902941 w 9452919"/>
              <a:gd name="connsiteY144" fmla="*/ 1645938 h 1707952"/>
              <a:gd name="connsiteX145" fmla="*/ 1853514 w 9452919"/>
              <a:gd name="connsiteY145" fmla="*/ 1658295 h 1707952"/>
              <a:gd name="connsiteX146" fmla="*/ 2224217 w 9452919"/>
              <a:gd name="connsiteY146" fmla="*/ 1608868 h 1707952"/>
              <a:gd name="connsiteX147" fmla="*/ 2409568 w 9452919"/>
              <a:gd name="connsiteY147" fmla="*/ 1584155 h 1707952"/>
              <a:gd name="connsiteX148" fmla="*/ 2582563 w 9452919"/>
              <a:gd name="connsiteY148" fmla="*/ 1547084 h 1707952"/>
              <a:gd name="connsiteX149" fmla="*/ 2755557 w 9452919"/>
              <a:gd name="connsiteY149" fmla="*/ 1534728 h 1707952"/>
              <a:gd name="connsiteX150" fmla="*/ 2854411 w 9452919"/>
              <a:gd name="connsiteY150" fmla="*/ 1510014 h 1707952"/>
              <a:gd name="connsiteX151" fmla="*/ 2916195 w 9452919"/>
              <a:gd name="connsiteY151" fmla="*/ 1485301 h 1707952"/>
              <a:gd name="connsiteX152" fmla="*/ 2644346 w 9452919"/>
              <a:gd name="connsiteY152" fmla="*/ 1522371 h 1707952"/>
              <a:gd name="connsiteX153" fmla="*/ 2323071 w 9452919"/>
              <a:gd name="connsiteY153" fmla="*/ 1497657 h 1707952"/>
              <a:gd name="connsiteX154" fmla="*/ 2384854 w 9452919"/>
              <a:gd name="connsiteY154" fmla="*/ 1460587 h 1707952"/>
              <a:gd name="connsiteX155" fmla="*/ 2483708 w 9452919"/>
              <a:gd name="connsiteY155" fmla="*/ 1374090 h 1707952"/>
              <a:gd name="connsiteX156" fmla="*/ 2471352 w 9452919"/>
              <a:gd name="connsiteY156" fmla="*/ 1337020 h 1707952"/>
              <a:gd name="connsiteX157" fmla="*/ 1865871 w 9452919"/>
              <a:gd name="connsiteY157" fmla="*/ 1275236 h 1707952"/>
              <a:gd name="connsiteX158" fmla="*/ 963827 w 9452919"/>
              <a:gd name="connsiteY158" fmla="*/ 1114598 h 1707952"/>
              <a:gd name="connsiteX159" fmla="*/ 222422 w 9452919"/>
              <a:gd name="connsiteY159" fmla="*/ 1003387 h 1707952"/>
              <a:gd name="connsiteX160" fmla="*/ 0 w 9452919"/>
              <a:gd name="connsiteY160" fmla="*/ 941603 h 1707952"/>
              <a:gd name="connsiteX161" fmla="*/ 61784 w 9452919"/>
              <a:gd name="connsiteY161" fmla="*/ 892176 h 1707952"/>
              <a:gd name="connsiteX162" fmla="*/ 111211 w 9452919"/>
              <a:gd name="connsiteY162" fmla="*/ 855106 h 1707952"/>
              <a:gd name="connsiteX163" fmla="*/ 247135 w 9452919"/>
              <a:gd name="connsiteY163" fmla="*/ 830393 h 1707952"/>
              <a:gd name="connsiteX164" fmla="*/ 481914 w 9452919"/>
              <a:gd name="connsiteY164" fmla="*/ 768609 h 1707952"/>
              <a:gd name="connsiteX165" fmla="*/ 630195 w 9452919"/>
              <a:gd name="connsiteY165" fmla="*/ 719182 h 1707952"/>
              <a:gd name="connsiteX166" fmla="*/ 803190 w 9452919"/>
              <a:gd name="connsiteY166" fmla="*/ 669755 h 1707952"/>
              <a:gd name="connsiteX167" fmla="*/ 877330 w 9452919"/>
              <a:gd name="connsiteY167" fmla="*/ 620328 h 1707952"/>
              <a:gd name="connsiteX168" fmla="*/ 852617 w 9452919"/>
              <a:gd name="connsiteY168" fmla="*/ 583257 h 1707952"/>
              <a:gd name="connsiteX169" fmla="*/ 630195 w 9452919"/>
              <a:gd name="connsiteY169" fmla="*/ 558544 h 1707952"/>
              <a:gd name="connsiteX170" fmla="*/ 593125 w 9452919"/>
              <a:gd name="connsiteY170" fmla="*/ 546187 h 1707952"/>
              <a:gd name="connsiteX171" fmla="*/ 518984 w 9452919"/>
              <a:gd name="connsiteY171" fmla="*/ 570901 h 1707952"/>
              <a:gd name="connsiteX172" fmla="*/ 506627 w 9452919"/>
              <a:gd name="connsiteY172" fmla="*/ 669755 h 1707952"/>
              <a:gd name="connsiteX173" fmla="*/ 518984 w 9452919"/>
              <a:gd name="connsiteY173" fmla="*/ 1052814 h 1707952"/>
              <a:gd name="connsiteX174" fmla="*/ 556054 w 9452919"/>
              <a:gd name="connsiteY174" fmla="*/ 1139311 h 1707952"/>
              <a:gd name="connsiteX175" fmla="*/ 593125 w 9452919"/>
              <a:gd name="connsiteY175" fmla="*/ 1151668 h 1707952"/>
              <a:gd name="connsiteX176" fmla="*/ 704335 w 9452919"/>
              <a:gd name="connsiteY176" fmla="*/ 1176382 h 1707952"/>
              <a:gd name="connsiteX177" fmla="*/ 716692 w 9452919"/>
              <a:gd name="connsiteY177" fmla="*/ 1225809 h 1707952"/>
              <a:gd name="connsiteX178" fmla="*/ 704335 w 9452919"/>
              <a:gd name="connsiteY178" fmla="*/ 1262879 h 1707952"/>
              <a:gd name="connsiteX179" fmla="*/ 753763 w 9452919"/>
              <a:gd name="connsiteY179" fmla="*/ 1299949 h 1707952"/>
              <a:gd name="connsiteX180" fmla="*/ 1149179 w 9452919"/>
              <a:gd name="connsiteY180" fmla="*/ 1374090 h 1707952"/>
              <a:gd name="connsiteX181" fmla="*/ 2038865 w 9452919"/>
              <a:gd name="connsiteY181" fmla="*/ 1448230 h 1707952"/>
              <a:gd name="connsiteX182" fmla="*/ 2990335 w 9452919"/>
              <a:gd name="connsiteY182" fmla="*/ 1571798 h 1707952"/>
              <a:gd name="connsiteX183" fmla="*/ 2842054 w 9452919"/>
              <a:gd name="connsiteY183" fmla="*/ 1571798 h 1707952"/>
              <a:gd name="connsiteX184" fmla="*/ 2953265 w 9452919"/>
              <a:gd name="connsiteY184" fmla="*/ 1460587 h 1707952"/>
              <a:gd name="connsiteX185" fmla="*/ 3002692 w 9452919"/>
              <a:gd name="connsiteY185" fmla="*/ 1411160 h 1707952"/>
              <a:gd name="connsiteX186" fmla="*/ 3052119 w 9452919"/>
              <a:gd name="connsiteY186" fmla="*/ 1386447 h 1707952"/>
              <a:gd name="connsiteX187" fmla="*/ 3089190 w 9452919"/>
              <a:gd name="connsiteY187" fmla="*/ 1151668 h 1707952"/>
              <a:gd name="connsiteX188" fmla="*/ 3002692 w 9452919"/>
              <a:gd name="connsiteY188" fmla="*/ 1089884 h 1707952"/>
              <a:gd name="connsiteX189" fmla="*/ 3039763 w 9452919"/>
              <a:gd name="connsiteY189" fmla="*/ 1052814 h 1707952"/>
              <a:gd name="connsiteX190" fmla="*/ 3163330 w 9452919"/>
              <a:gd name="connsiteY190" fmla="*/ 1040457 h 1707952"/>
              <a:gd name="connsiteX191" fmla="*/ 3336325 w 9452919"/>
              <a:gd name="connsiteY191" fmla="*/ 1028101 h 1707952"/>
              <a:gd name="connsiteX192" fmla="*/ 3484606 w 9452919"/>
              <a:gd name="connsiteY192" fmla="*/ 991030 h 1707952"/>
              <a:gd name="connsiteX193" fmla="*/ 3731741 w 9452919"/>
              <a:gd name="connsiteY193" fmla="*/ 978674 h 1707952"/>
              <a:gd name="connsiteX194" fmla="*/ 3595817 w 9452919"/>
              <a:gd name="connsiteY194" fmla="*/ 966317 h 1707952"/>
              <a:gd name="connsiteX195" fmla="*/ 3286898 w 9452919"/>
              <a:gd name="connsiteY195" fmla="*/ 941603 h 1707952"/>
              <a:gd name="connsiteX196" fmla="*/ 3249827 w 9452919"/>
              <a:gd name="connsiteY196" fmla="*/ 966317 h 1707952"/>
              <a:gd name="connsiteX197" fmla="*/ 3237471 w 9452919"/>
              <a:gd name="connsiteY197" fmla="*/ 1003387 h 1707952"/>
              <a:gd name="connsiteX198" fmla="*/ 3200400 w 9452919"/>
              <a:gd name="connsiteY198" fmla="*/ 1052814 h 1707952"/>
              <a:gd name="connsiteX199" fmla="*/ 3249827 w 9452919"/>
              <a:gd name="connsiteY199" fmla="*/ 1077528 h 1707952"/>
              <a:gd name="connsiteX200" fmla="*/ 3595817 w 9452919"/>
              <a:gd name="connsiteY200" fmla="*/ 1052814 h 1707952"/>
              <a:gd name="connsiteX201" fmla="*/ 3632887 w 9452919"/>
              <a:gd name="connsiteY201" fmla="*/ 941603 h 1707952"/>
              <a:gd name="connsiteX202" fmla="*/ 3459892 w 9452919"/>
              <a:gd name="connsiteY202" fmla="*/ 904533 h 1707952"/>
              <a:gd name="connsiteX203" fmla="*/ 2965622 w 9452919"/>
              <a:gd name="connsiteY203" fmla="*/ 892176 h 1707952"/>
              <a:gd name="connsiteX204" fmla="*/ 2879125 w 9452919"/>
              <a:gd name="connsiteY204" fmla="*/ 879820 h 1707952"/>
              <a:gd name="connsiteX205" fmla="*/ 2916195 w 9452919"/>
              <a:gd name="connsiteY205" fmla="*/ 867463 h 1707952"/>
              <a:gd name="connsiteX206" fmla="*/ 3052119 w 9452919"/>
              <a:gd name="connsiteY206" fmla="*/ 892176 h 1707952"/>
              <a:gd name="connsiteX207" fmla="*/ 3064476 w 9452919"/>
              <a:gd name="connsiteY207" fmla="*/ 966317 h 1707952"/>
              <a:gd name="connsiteX208" fmla="*/ 3101546 w 9452919"/>
              <a:gd name="connsiteY208" fmla="*/ 1003387 h 1707952"/>
              <a:gd name="connsiteX209" fmla="*/ 3534033 w 9452919"/>
              <a:gd name="connsiteY209" fmla="*/ 1040457 h 1707952"/>
              <a:gd name="connsiteX210" fmla="*/ 3620530 w 9452919"/>
              <a:gd name="connsiteY210" fmla="*/ 1052814 h 1707952"/>
              <a:gd name="connsiteX211" fmla="*/ 3682314 w 9452919"/>
              <a:gd name="connsiteY211" fmla="*/ 1077528 h 1707952"/>
              <a:gd name="connsiteX212" fmla="*/ 3669957 w 9452919"/>
              <a:gd name="connsiteY212" fmla="*/ 1114598 h 1707952"/>
              <a:gd name="connsiteX213" fmla="*/ 3595817 w 9452919"/>
              <a:gd name="connsiteY213" fmla="*/ 1176382 h 1707952"/>
              <a:gd name="connsiteX214" fmla="*/ 3534033 w 9452919"/>
              <a:gd name="connsiteY214" fmla="*/ 1201095 h 1707952"/>
              <a:gd name="connsiteX215" fmla="*/ 3459892 w 9452919"/>
              <a:gd name="connsiteY215" fmla="*/ 1238166 h 1707952"/>
              <a:gd name="connsiteX216" fmla="*/ 3262184 w 9452919"/>
              <a:gd name="connsiteY216" fmla="*/ 1262879 h 1707952"/>
              <a:gd name="connsiteX217" fmla="*/ 3571103 w 9452919"/>
              <a:gd name="connsiteY217" fmla="*/ 1299949 h 1707952"/>
              <a:gd name="connsiteX218" fmla="*/ 3744098 w 9452919"/>
              <a:gd name="connsiteY218" fmla="*/ 1312306 h 1707952"/>
              <a:gd name="connsiteX219" fmla="*/ 3904735 w 9452919"/>
              <a:gd name="connsiteY219" fmla="*/ 1337020 h 1707952"/>
              <a:gd name="connsiteX220" fmla="*/ 4238368 w 9452919"/>
              <a:gd name="connsiteY220" fmla="*/ 1374090 h 1707952"/>
              <a:gd name="connsiteX221" fmla="*/ 4337222 w 9452919"/>
              <a:gd name="connsiteY221" fmla="*/ 1411160 h 1707952"/>
              <a:gd name="connsiteX222" fmla="*/ 4250725 w 9452919"/>
              <a:gd name="connsiteY222" fmla="*/ 1435874 h 1707952"/>
              <a:gd name="connsiteX223" fmla="*/ 3954163 w 9452919"/>
              <a:gd name="connsiteY223" fmla="*/ 1423517 h 1707952"/>
              <a:gd name="connsiteX224" fmla="*/ 3731741 w 9452919"/>
              <a:gd name="connsiteY224" fmla="*/ 1003387 h 1707952"/>
              <a:gd name="connsiteX225" fmla="*/ 3608173 w 9452919"/>
              <a:gd name="connsiteY225" fmla="*/ 991030 h 1707952"/>
              <a:gd name="connsiteX226" fmla="*/ 3398108 w 9452919"/>
              <a:gd name="connsiteY226" fmla="*/ 929247 h 1707952"/>
              <a:gd name="connsiteX227" fmla="*/ 3323968 w 9452919"/>
              <a:gd name="connsiteY227" fmla="*/ 892176 h 1707952"/>
              <a:gd name="connsiteX228" fmla="*/ 3286898 w 9452919"/>
              <a:gd name="connsiteY228" fmla="*/ 879820 h 1707952"/>
              <a:gd name="connsiteX229" fmla="*/ 3323968 w 9452919"/>
              <a:gd name="connsiteY229" fmla="*/ 867463 h 1707952"/>
              <a:gd name="connsiteX230" fmla="*/ 4201298 w 9452919"/>
              <a:gd name="connsiteY230" fmla="*/ 855106 h 1707952"/>
              <a:gd name="connsiteX231" fmla="*/ 4114800 w 9452919"/>
              <a:gd name="connsiteY231" fmla="*/ 892176 h 1707952"/>
              <a:gd name="connsiteX232" fmla="*/ 4077730 w 9452919"/>
              <a:gd name="connsiteY232" fmla="*/ 929247 h 1707952"/>
              <a:gd name="connsiteX233" fmla="*/ 3941806 w 9452919"/>
              <a:gd name="connsiteY233" fmla="*/ 991030 h 1707952"/>
              <a:gd name="connsiteX234" fmla="*/ 3954163 w 9452919"/>
              <a:gd name="connsiteY234" fmla="*/ 1077528 h 1707952"/>
              <a:gd name="connsiteX235" fmla="*/ 4374292 w 9452919"/>
              <a:gd name="connsiteY235" fmla="*/ 1102241 h 1707952"/>
              <a:gd name="connsiteX236" fmla="*/ 4584357 w 9452919"/>
              <a:gd name="connsiteY236" fmla="*/ 1126955 h 1707952"/>
              <a:gd name="connsiteX237" fmla="*/ 4633784 w 9452919"/>
              <a:gd name="connsiteY237" fmla="*/ 1139311 h 1707952"/>
              <a:gd name="connsiteX238" fmla="*/ 4102444 w 9452919"/>
              <a:gd name="connsiteY238" fmla="*/ 1176382 h 1707952"/>
              <a:gd name="connsiteX239" fmla="*/ 4201298 w 9452919"/>
              <a:gd name="connsiteY239" fmla="*/ 1188738 h 1707952"/>
              <a:gd name="connsiteX240" fmla="*/ 4275438 w 9452919"/>
              <a:gd name="connsiteY240" fmla="*/ 1201095 h 1707952"/>
              <a:gd name="connsiteX241" fmla="*/ 4497860 w 9452919"/>
              <a:gd name="connsiteY241" fmla="*/ 1225809 h 1707952"/>
              <a:gd name="connsiteX242" fmla="*/ 4448433 w 9452919"/>
              <a:gd name="connsiteY242" fmla="*/ 1250522 h 1707952"/>
              <a:gd name="connsiteX243" fmla="*/ 4349579 w 9452919"/>
              <a:gd name="connsiteY243" fmla="*/ 1262879 h 1707952"/>
              <a:gd name="connsiteX244" fmla="*/ 4275438 w 9452919"/>
              <a:gd name="connsiteY244" fmla="*/ 1275236 h 1707952"/>
              <a:gd name="connsiteX245" fmla="*/ 4621427 w 9452919"/>
              <a:gd name="connsiteY245" fmla="*/ 1324663 h 1707952"/>
              <a:gd name="connsiteX246" fmla="*/ 4819135 w 9452919"/>
              <a:gd name="connsiteY246" fmla="*/ 1374090 h 1707952"/>
              <a:gd name="connsiteX247" fmla="*/ 4942703 w 9452919"/>
              <a:gd name="connsiteY247" fmla="*/ 1386447 h 1707952"/>
              <a:gd name="connsiteX248" fmla="*/ 5115698 w 9452919"/>
              <a:gd name="connsiteY248" fmla="*/ 1411160 h 1707952"/>
              <a:gd name="connsiteX249" fmla="*/ 4695568 w 9452919"/>
              <a:gd name="connsiteY249" fmla="*/ 1435874 h 1707952"/>
              <a:gd name="connsiteX250" fmla="*/ 4473146 w 9452919"/>
              <a:gd name="connsiteY250" fmla="*/ 1460587 h 1707952"/>
              <a:gd name="connsiteX251" fmla="*/ 4559644 w 9452919"/>
              <a:gd name="connsiteY251" fmla="*/ 1497657 h 1707952"/>
              <a:gd name="connsiteX252" fmla="*/ 4633784 w 9452919"/>
              <a:gd name="connsiteY252" fmla="*/ 1534728 h 1707952"/>
              <a:gd name="connsiteX253" fmla="*/ 5177481 w 9452919"/>
              <a:gd name="connsiteY253" fmla="*/ 1596511 h 1707952"/>
              <a:gd name="connsiteX254" fmla="*/ 5399903 w 9452919"/>
              <a:gd name="connsiteY254" fmla="*/ 1633582 h 1707952"/>
              <a:gd name="connsiteX255" fmla="*/ 5758249 w 9452919"/>
              <a:gd name="connsiteY255" fmla="*/ 1658295 h 1707952"/>
              <a:gd name="connsiteX256" fmla="*/ 6351373 w 9452919"/>
              <a:gd name="connsiteY256" fmla="*/ 1621225 h 1707952"/>
              <a:gd name="connsiteX257" fmla="*/ 6339017 w 9452919"/>
              <a:gd name="connsiteY257" fmla="*/ 1547084 h 1707952"/>
              <a:gd name="connsiteX258" fmla="*/ 6227806 w 9452919"/>
              <a:gd name="connsiteY258" fmla="*/ 1485301 h 1707952"/>
              <a:gd name="connsiteX259" fmla="*/ 6116595 w 9452919"/>
              <a:gd name="connsiteY259" fmla="*/ 1448230 h 1707952"/>
              <a:gd name="connsiteX260" fmla="*/ 5968314 w 9452919"/>
              <a:gd name="connsiteY260" fmla="*/ 1435874 h 1707952"/>
              <a:gd name="connsiteX261" fmla="*/ 5560541 w 9452919"/>
              <a:gd name="connsiteY261" fmla="*/ 1374090 h 1707952"/>
              <a:gd name="connsiteX262" fmla="*/ 5226908 w 9452919"/>
              <a:gd name="connsiteY262" fmla="*/ 1398803 h 1707952"/>
              <a:gd name="connsiteX263" fmla="*/ 5325763 w 9452919"/>
              <a:gd name="connsiteY263" fmla="*/ 1411160 h 1707952"/>
              <a:gd name="connsiteX264" fmla="*/ 5399903 w 9452919"/>
              <a:gd name="connsiteY264" fmla="*/ 1435874 h 1707952"/>
              <a:gd name="connsiteX265" fmla="*/ 5313406 w 9452919"/>
              <a:gd name="connsiteY265" fmla="*/ 1411160 h 1707952"/>
              <a:gd name="connsiteX266" fmla="*/ 5251622 w 9452919"/>
              <a:gd name="connsiteY266" fmla="*/ 1374090 h 1707952"/>
              <a:gd name="connsiteX267" fmla="*/ 5189838 w 9452919"/>
              <a:gd name="connsiteY267" fmla="*/ 1349376 h 1707952"/>
              <a:gd name="connsiteX268" fmla="*/ 5115698 w 9452919"/>
              <a:gd name="connsiteY268" fmla="*/ 1299949 h 1707952"/>
              <a:gd name="connsiteX269" fmla="*/ 5066271 w 9452919"/>
              <a:gd name="connsiteY269" fmla="*/ 1287593 h 1707952"/>
              <a:gd name="connsiteX270" fmla="*/ 5301049 w 9452919"/>
              <a:gd name="connsiteY270" fmla="*/ 1312306 h 1707952"/>
              <a:gd name="connsiteX271" fmla="*/ 5461687 w 9452919"/>
              <a:gd name="connsiteY271" fmla="*/ 1349376 h 1707952"/>
              <a:gd name="connsiteX272" fmla="*/ 5733535 w 9452919"/>
              <a:gd name="connsiteY272" fmla="*/ 1374090 h 1707952"/>
              <a:gd name="connsiteX273" fmla="*/ 5820033 w 9452919"/>
              <a:gd name="connsiteY273" fmla="*/ 1411160 h 1707952"/>
              <a:gd name="connsiteX274" fmla="*/ 5857103 w 9452919"/>
              <a:gd name="connsiteY274" fmla="*/ 1423517 h 1707952"/>
              <a:gd name="connsiteX275" fmla="*/ 5820033 w 9452919"/>
              <a:gd name="connsiteY275" fmla="*/ 1435874 h 1707952"/>
              <a:gd name="connsiteX276" fmla="*/ 5770606 w 9452919"/>
              <a:gd name="connsiteY276" fmla="*/ 1448230 h 1707952"/>
              <a:gd name="connsiteX277" fmla="*/ 5659395 w 9452919"/>
              <a:gd name="connsiteY277" fmla="*/ 1460587 h 1707952"/>
              <a:gd name="connsiteX278" fmla="*/ 5931244 w 9452919"/>
              <a:gd name="connsiteY278" fmla="*/ 1485301 h 1707952"/>
              <a:gd name="connsiteX279" fmla="*/ 6252519 w 9452919"/>
              <a:gd name="connsiteY279" fmla="*/ 1510014 h 1707952"/>
              <a:gd name="connsiteX280" fmla="*/ 6462584 w 9452919"/>
              <a:gd name="connsiteY280" fmla="*/ 1522371 h 1707952"/>
              <a:gd name="connsiteX281" fmla="*/ 6709719 w 9452919"/>
              <a:gd name="connsiteY281" fmla="*/ 1547084 h 1707952"/>
              <a:gd name="connsiteX282" fmla="*/ 6746790 w 9452919"/>
              <a:gd name="connsiteY282" fmla="*/ 1571798 h 1707952"/>
              <a:gd name="connsiteX283" fmla="*/ 6697363 w 9452919"/>
              <a:gd name="connsiteY283" fmla="*/ 1584155 h 1707952"/>
              <a:gd name="connsiteX284" fmla="*/ 6944498 w 9452919"/>
              <a:gd name="connsiteY284" fmla="*/ 1596511 h 1707952"/>
              <a:gd name="connsiteX285" fmla="*/ 7203990 w 9452919"/>
              <a:gd name="connsiteY285" fmla="*/ 1584155 h 1707952"/>
              <a:gd name="connsiteX286" fmla="*/ 7129849 w 9452919"/>
              <a:gd name="connsiteY286" fmla="*/ 1559441 h 1707952"/>
              <a:gd name="connsiteX287" fmla="*/ 7055708 w 9452919"/>
              <a:gd name="connsiteY287" fmla="*/ 1547084 h 1707952"/>
              <a:gd name="connsiteX288" fmla="*/ 6882714 w 9452919"/>
              <a:gd name="connsiteY288" fmla="*/ 1522371 h 1707952"/>
              <a:gd name="connsiteX289" fmla="*/ 6783860 w 9452919"/>
              <a:gd name="connsiteY289" fmla="*/ 1497657 h 1707952"/>
              <a:gd name="connsiteX290" fmla="*/ 6820930 w 9452919"/>
              <a:gd name="connsiteY290" fmla="*/ 1485301 h 1707952"/>
              <a:gd name="connsiteX291" fmla="*/ 6956854 w 9452919"/>
              <a:gd name="connsiteY291" fmla="*/ 1472944 h 1707952"/>
              <a:gd name="connsiteX292" fmla="*/ 6882714 w 9452919"/>
              <a:gd name="connsiteY292" fmla="*/ 1448230 h 1707952"/>
              <a:gd name="connsiteX293" fmla="*/ 6499654 w 9452919"/>
              <a:gd name="connsiteY293" fmla="*/ 1411160 h 1707952"/>
              <a:gd name="connsiteX294" fmla="*/ 6351373 w 9452919"/>
              <a:gd name="connsiteY294" fmla="*/ 1398803 h 1707952"/>
              <a:gd name="connsiteX295" fmla="*/ 6203092 w 9452919"/>
              <a:gd name="connsiteY295" fmla="*/ 1361733 h 1707952"/>
              <a:gd name="connsiteX296" fmla="*/ 6091881 w 9452919"/>
              <a:gd name="connsiteY296" fmla="*/ 1349376 h 1707952"/>
              <a:gd name="connsiteX297" fmla="*/ 6054811 w 9452919"/>
              <a:gd name="connsiteY297" fmla="*/ 1337020 h 1707952"/>
              <a:gd name="connsiteX298" fmla="*/ 6351373 w 9452919"/>
              <a:gd name="connsiteY298" fmla="*/ 1349376 h 1707952"/>
              <a:gd name="connsiteX299" fmla="*/ 6388444 w 9452919"/>
              <a:gd name="connsiteY299" fmla="*/ 1361733 h 1707952"/>
              <a:gd name="connsiteX300" fmla="*/ 6462584 w 9452919"/>
              <a:gd name="connsiteY300" fmla="*/ 1374090 h 1707952"/>
              <a:gd name="connsiteX301" fmla="*/ 6376087 w 9452919"/>
              <a:gd name="connsiteY301" fmla="*/ 1361733 h 1707952"/>
              <a:gd name="connsiteX302" fmla="*/ 6326660 w 9452919"/>
              <a:gd name="connsiteY302" fmla="*/ 1337020 h 1707952"/>
              <a:gd name="connsiteX303" fmla="*/ 6301946 w 9452919"/>
              <a:gd name="connsiteY303" fmla="*/ 1299949 h 1707952"/>
              <a:gd name="connsiteX304" fmla="*/ 6240163 w 9452919"/>
              <a:gd name="connsiteY304" fmla="*/ 1287593 h 1707952"/>
              <a:gd name="connsiteX305" fmla="*/ 6425514 w 9452919"/>
              <a:gd name="connsiteY305" fmla="*/ 1324663 h 1707952"/>
              <a:gd name="connsiteX306" fmla="*/ 6610865 w 9452919"/>
              <a:gd name="connsiteY306" fmla="*/ 1349376 h 1707952"/>
              <a:gd name="connsiteX307" fmla="*/ 7068065 w 9452919"/>
              <a:gd name="connsiteY307" fmla="*/ 1374090 h 1707952"/>
              <a:gd name="connsiteX308" fmla="*/ 6944498 w 9452919"/>
              <a:gd name="connsiteY308" fmla="*/ 1398803 h 1707952"/>
              <a:gd name="connsiteX309" fmla="*/ 6907427 w 9452919"/>
              <a:gd name="connsiteY309" fmla="*/ 1423517 h 1707952"/>
              <a:gd name="connsiteX310" fmla="*/ 6969211 w 9452919"/>
              <a:gd name="connsiteY310" fmla="*/ 1522371 h 1707952"/>
              <a:gd name="connsiteX311" fmla="*/ 7105135 w 9452919"/>
              <a:gd name="connsiteY311" fmla="*/ 1534728 h 1707952"/>
              <a:gd name="connsiteX312" fmla="*/ 7290487 w 9452919"/>
              <a:gd name="connsiteY312" fmla="*/ 1559441 h 1707952"/>
              <a:gd name="connsiteX313" fmla="*/ 8118390 w 9452919"/>
              <a:gd name="connsiteY313" fmla="*/ 1534728 h 1707952"/>
              <a:gd name="connsiteX314" fmla="*/ 8081319 w 9452919"/>
              <a:gd name="connsiteY314" fmla="*/ 1472944 h 1707952"/>
              <a:gd name="connsiteX315" fmla="*/ 7982465 w 9452919"/>
              <a:gd name="connsiteY315" fmla="*/ 1435874 h 1707952"/>
              <a:gd name="connsiteX316" fmla="*/ 7216346 w 9452919"/>
              <a:gd name="connsiteY316" fmla="*/ 1423517 h 1707952"/>
              <a:gd name="connsiteX317" fmla="*/ 7142206 w 9452919"/>
              <a:gd name="connsiteY317" fmla="*/ 1411160 h 1707952"/>
              <a:gd name="connsiteX318" fmla="*/ 7105135 w 9452919"/>
              <a:gd name="connsiteY318" fmla="*/ 1398803 h 1707952"/>
              <a:gd name="connsiteX319" fmla="*/ 7166919 w 9452919"/>
              <a:gd name="connsiteY319" fmla="*/ 1374090 h 1707952"/>
              <a:gd name="connsiteX320" fmla="*/ 7488195 w 9452919"/>
              <a:gd name="connsiteY320" fmla="*/ 1361733 h 1707952"/>
              <a:gd name="connsiteX321" fmla="*/ 7624119 w 9452919"/>
              <a:gd name="connsiteY321" fmla="*/ 1386447 h 1707952"/>
              <a:gd name="connsiteX322" fmla="*/ 7364627 w 9452919"/>
              <a:gd name="connsiteY322" fmla="*/ 1411160 h 1707952"/>
              <a:gd name="connsiteX323" fmla="*/ 7241060 w 9452919"/>
              <a:gd name="connsiteY323" fmla="*/ 1423517 h 1707952"/>
              <a:gd name="connsiteX324" fmla="*/ 7006281 w 9452919"/>
              <a:gd name="connsiteY324" fmla="*/ 1411160 h 1707952"/>
              <a:gd name="connsiteX325" fmla="*/ 7068065 w 9452919"/>
              <a:gd name="connsiteY325" fmla="*/ 1386447 h 1707952"/>
              <a:gd name="connsiteX326" fmla="*/ 7154563 w 9452919"/>
              <a:gd name="connsiteY326" fmla="*/ 1361733 h 1707952"/>
              <a:gd name="connsiteX327" fmla="*/ 7722973 w 9452919"/>
              <a:gd name="connsiteY327" fmla="*/ 1349376 h 1707952"/>
              <a:gd name="connsiteX328" fmla="*/ 7747687 w 9452919"/>
              <a:gd name="connsiteY328" fmla="*/ 1312306 h 1707952"/>
              <a:gd name="connsiteX329" fmla="*/ 7858898 w 9452919"/>
              <a:gd name="connsiteY329" fmla="*/ 1238166 h 1707952"/>
              <a:gd name="connsiteX330" fmla="*/ 7895968 w 9452919"/>
              <a:gd name="connsiteY330" fmla="*/ 1201095 h 1707952"/>
              <a:gd name="connsiteX331" fmla="*/ 7957752 w 9452919"/>
              <a:gd name="connsiteY331" fmla="*/ 1188738 h 1707952"/>
              <a:gd name="connsiteX332" fmla="*/ 7648833 w 9452919"/>
              <a:gd name="connsiteY332" fmla="*/ 1176382 h 1707952"/>
              <a:gd name="connsiteX333" fmla="*/ 7698260 w 9452919"/>
              <a:gd name="connsiteY333" fmla="*/ 1139311 h 1707952"/>
              <a:gd name="connsiteX334" fmla="*/ 7760044 w 9452919"/>
              <a:gd name="connsiteY334" fmla="*/ 1126955 h 1707952"/>
              <a:gd name="connsiteX335" fmla="*/ 8167817 w 9452919"/>
              <a:gd name="connsiteY335" fmla="*/ 1089884 h 1707952"/>
              <a:gd name="connsiteX336" fmla="*/ 8068963 w 9452919"/>
              <a:gd name="connsiteY336" fmla="*/ 1065171 h 1707952"/>
              <a:gd name="connsiteX337" fmla="*/ 8031892 w 9452919"/>
              <a:gd name="connsiteY337" fmla="*/ 1028101 h 1707952"/>
              <a:gd name="connsiteX338" fmla="*/ 8019535 w 9452919"/>
              <a:gd name="connsiteY338" fmla="*/ 978674 h 1707952"/>
              <a:gd name="connsiteX339" fmla="*/ 7871254 w 9452919"/>
              <a:gd name="connsiteY339" fmla="*/ 966317 h 1707952"/>
              <a:gd name="connsiteX340" fmla="*/ 7883611 w 9452919"/>
              <a:gd name="connsiteY340" fmla="*/ 1028101 h 1707952"/>
              <a:gd name="connsiteX341" fmla="*/ 7970108 w 9452919"/>
              <a:gd name="connsiteY341" fmla="*/ 1040457 h 1707952"/>
              <a:gd name="connsiteX342" fmla="*/ 8044249 w 9452919"/>
              <a:gd name="connsiteY342" fmla="*/ 1052814 h 1707952"/>
              <a:gd name="connsiteX343" fmla="*/ 8106033 w 9452919"/>
              <a:gd name="connsiteY343" fmla="*/ 1077528 h 1707952"/>
              <a:gd name="connsiteX344" fmla="*/ 8180173 w 9452919"/>
              <a:gd name="connsiteY344" fmla="*/ 1126955 h 1707952"/>
              <a:gd name="connsiteX345" fmla="*/ 8180173 w 9452919"/>
              <a:gd name="connsiteY345" fmla="*/ 1238166 h 1707952"/>
              <a:gd name="connsiteX346" fmla="*/ 8241957 w 9452919"/>
              <a:gd name="connsiteY346" fmla="*/ 1262879 h 1707952"/>
              <a:gd name="connsiteX347" fmla="*/ 8464379 w 9452919"/>
              <a:gd name="connsiteY347" fmla="*/ 1287593 h 1707952"/>
              <a:gd name="connsiteX348" fmla="*/ 8550876 w 9452919"/>
              <a:gd name="connsiteY348" fmla="*/ 1312306 h 1707952"/>
              <a:gd name="connsiteX349" fmla="*/ 8637373 w 9452919"/>
              <a:gd name="connsiteY349" fmla="*/ 1324663 h 1707952"/>
              <a:gd name="connsiteX350" fmla="*/ 8550876 w 9452919"/>
              <a:gd name="connsiteY350" fmla="*/ 1386447 h 1707952"/>
              <a:gd name="connsiteX351" fmla="*/ 8044249 w 9452919"/>
              <a:gd name="connsiteY351" fmla="*/ 1398803 h 1707952"/>
              <a:gd name="connsiteX352" fmla="*/ 8106033 w 9452919"/>
              <a:gd name="connsiteY352" fmla="*/ 1411160 h 1707952"/>
              <a:gd name="connsiteX353" fmla="*/ 8180173 w 9452919"/>
              <a:gd name="connsiteY353" fmla="*/ 1435874 h 1707952"/>
              <a:gd name="connsiteX354" fmla="*/ 8476735 w 9452919"/>
              <a:gd name="connsiteY354" fmla="*/ 1497657 h 1707952"/>
              <a:gd name="connsiteX355" fmla="*/ 8736227 w 9452919"/>
              <a:gd name="connsiteY355" fmla="*/ 1522371 h 1707952"/>
              <a:gd name="connsiteX356" fmla="*/ 8810368 w 9452919"/>
              <a:gd name="connsiteY356" fmla="*/ 1596511 h 1707952"/>
              <a:gd name="connsiteX357" fmla="*/ 8773298 w 9452919"/>
              <a:gd name="connsiteY357" fmla="*/ 1633582 h 1707952"/>
              <a:gd name="connsiteX358" fmla="*/ 9366422 w 9452919"/>
              <a:gd name="connsiteY358" fmla="*/ 1608868 h 1707952"/>
              <a:gd name="connsiteX359" fmla="*/ 9304638 w 9452919"/>
              <a:gd name="connsiteY359" fmla="*/ 1596511 h 1707952"/>
              <a:gd name="connsiteX360" fmla="*/ 8995719 w 9452919"/>
              <a:gd name="connsiteY360" fmla="*/ 1547084 h 1707952"/>
              <a:gd name="connsiteX361" fmla="*/ 8946292 w 9452919"/>
              <a:gd name="connsiteY361" fmla="*/ 1361733 h 1707952"/>
              <a:gd name="connsiteX362" fmla="*/ 8896865 w 9452919"/>
              <a:gd name="connsiteY362" fmla="*/ 1349376 h 1707952"/>
              <a:gd name="connsiteX363" fmla="*/ 8872152 w 9452919"/>
              <a:gd name="connsiteY363" fmla="*/ 1287593 h 1707952"/>
              <a:gd name="connsiteX364" fmla="*/ 8723871 w 9452919"/>
              <a:gd name="connsiteY364" fmla="*/ 1275236 h 1707952"/>
              <a:gd name="connsiteX365" fmla="*/ 8773298 w 9452919"/>
              <a:gd name="connsiteY365" fmla="*/ 1201095 h 1707952"/>
              <a:gd name="connsiteX366" fmla="*/ 8785654 w 9452919"/>
              <a:gd name="connsiteY366" fmla="*/ 1164025 h 1707952"/>
              <a:gd name="connsiteX367" fmla="*/ 8822725 w 9452919"/>
              <a:gd name="connsiteY367" fmla="*/ 1139311 h 1707952"/>
              <a:gd name="connsiteX368" fmla="*/ 8847438 w 9452919"/>
              <a:gd name="connsiteY368" fmla="*/ 1102241 h 1707952"/>
              <a:gd name="connsiteX369" fmla="*/ 8637373 w 9452919"/>
              <a:gd name="connsiteY369" fmla="*/ 1065171 h 1707952"/>
              <a:gd name="connsiteX370" fmla="*/ 8587946 w 9452919"/>
              <a:gd name="connsiteY370" fmla="*/ 1052814 h 1707952"/>
              <a:gd name="connsiteX371" fmla="*/ 8600303 w 9452919"/>
              <a:gd name="connsiteY371" fmla="*/ 1015744 h 1707952"/>
              <a:gd name="connsiteX372" fmla="*/ 8550876 w 9452919"/>
              <a:gd name="connsiteY372" fmla="*/ 1003387 h 1707952"/>
              <a:gd name="connsiteX373" fmla="*/ 8353168 w 9452919"/>
              <a:gd name="connsiteY373" fmla="*/ 1015744 h 1707952"/>
              <a:gd name="connsiteX374" fmla="*/ 8390238 w 9452919"/>
              <a:gd name="connsiteY374" fmla="*/ 1040457 h 1707952"/>
              <a:gd name="connsiteX375" fmla="*/ 8958649 w 9452919"/>
              <a:gd name="connsiteY375" fmla="*/ 1015744 h 1707952"/>
              <a:gd name="connsiteX376" fmla="*/ 9045146 w 9452919"/>
              <a:gd name="connsiteY376" fmla="*/ 966317 h 1707952"/>
              <a:gd name="connsiteX377" fmla="*/ 9156357 w 9452919"/>
              <a:gd name="connsiteY377" fmla="*/ 929247 h 1707952"/>
              <a:gd name="connsiteX378" fmla="*/ 9218141 w 9452919"/>
              <a:gd name="connsiteY378" fmla="*/ 1003387 h 1707952"/>
              <a:gd name="connsiteX379" fmla="*/ 9205784 w 9452919"/>
              <a:gd name="connsiteY379" fmla="*/ 1139311 h 1707952"/>
              <a:gd name="connsiteX380" fmla="*/ 9292281 w 9452919"/>
              <a:gd name="connsiteY380" fmla="*/ 1114598 h 1707952"/>
              <a:gd name="connsiteX381" fmla="*/ 9428206 w 9452919"/>
              <a:gd name="connsiteY381" fmla="*/ 1040457 h 1707952"/>
              <a:gd name="connsiteX382" fmla="*/ 9391135 w 9452919"/>
              <a:gd name="connsiteY382" fmla="*/ 1077528 h 1707952"/>
              <a:gd name="connsiteX383" fmla="*/ 9354065 w 9452919"/>
              <a:gd name="connsiteY383" fmla="*/ 1151668 h 1707952"/>
              <a:gd name="connsiteX384" fmla="*/ 9329352 w 9452919"/>
              <a:gd name="connsiteY384" fmla="*/ 1225809 h 1707952"/>
              <a:gd name="connsiteX385" fmla="*/ 9316995 w 9452919"/>
              <a:gd name="connsiteY385" fmla="*/ 1262879 h 1707952"/>
              <a:gd name="connsiteX386" fmla="*/ 9292281 w 9452919"/>
              <a:gd name="connsiteY386" fmla="*/ 1312306 h 1707952"/>
              <a:gd name="connsiteX387" fmla="*/ 9255211 w 9452919"/>
              <a:gd name="connsiteY387" fmla="*/ 1398803 h 1707952"/>
              <a:gd name="connsiteX388" fmla="*/ 9267568 w 9452919"/>
              <a:gd name="connsiteY388" fmla="*/ 1472944 h 1707952"/>
              <a:gd name="connsiteX389" fmla="*/ 9279925 w 9452919"/>
              <a:gd name="connsiteY389" fmla="*/ 1435874 h 1707952"/>
              <a:gd name="connsiteX390" fmla="*/ 9267568 w 9452919"/>
              <a:gd name="connsiteY390" fmla="*/ 1262879 h 1707952"/>
              <a:gd name="connsiteX391" fmla="*/ 9193427 w 9452919"/>
              <a:gd name="connsiteY391" fmla="*/ 1238166 h 1707952"/>
              <a:gd name="connsiteX392" fmla="*/ 9106930 w 9452919"/>
              <a:gd name="connsiteY392" fmla="*/ 1250522 h 1707952"/>
              <a:gd name="connsiteX393" fmla="*/ 9094573 w 9452919"/>
              <a:gd name="connsiteY393" fmla="*/ 1299949 h 1707952"/>
              <a:gd name="connsiteX394" fmla="*/ 9045146 w 9452919"/>
              <a:gd name="connsiteY394" fmla="*/ 1324663 h 1707952"/>
              <a:gd name="connsiteX395" fmla="*/ 8995719 w 9452919"/>
              <a:gd name="connsiteY395" fmla="*/ 1312306 h 1707952"/>
              <a:gd name="connsiteX396" fmla="*/ 9020433 w 9452919"/>
              <a:gd name="connsiteY396" fmla="*/ 1250522 h 1707952"/>
              <a:gd name="connsiteX397" fmla="*/ 9032790 w 9452919"/>
              <a:gd name="connsiteY397" fmla="*/ 1213452 h 1707952"/>
              <a:gd name="connsiteX398" fmla="*/ 9045146 w 9452919"/>
              <a:gd name="connsiteY398" fmla="*/ 1114598 h 1707952"/>
              <a:gd name="connsiteX399" fmla="*/ 9057503 w 9452919"/>
              <a:gd name="connsiteY399" fmla="*/ 1065171 h 1707952"/>
              <a:gd name="connsiteX400" fmla="*/ 9082217 w 9452919"/>
              <a:gd name="connsiteY400" fmla="*/ 867463 h 1707952"/>
              <a:gd name="connsiteX401" fmla="*/ 9057503 w 9452919"/>
              <a:gd name="connsiteY401" fmla="*/ 706825 h 1707952"/>
              <a:gd name="connsiteX402" fmla="*/ 9045146 w 9452919"/>
              <a:gd name="connsiteY402" fmla="*/ 657398 h 1707952"/>
              <a:gd name="connsiteX403" fmla="*/ 8995719 w 9452919"/>
              <a:gd name="connsiteY403" fmla="*/ 645041 h 1707952"/>
              <a:gd name="connsiteX404" fmla="*/ 8958649 w 9452919"/>
              <a:gd name="connsiteY404" fmla="*/ 632684 h 1707952"/>
              <a:gd name="connsiteX405" fmla="*/ 9156357 w 9452919"/>
              <a:gd name="connsiteY405" fmla="*/ 620328 h 1707952"/>
              <a:gd name="connsiteX406" fmla="*/ 9205784 w 9452919"/>
              <a:gd name="connsiteY406" fmla="*/ 607971 h 1707952"/>
              <a:gd name="connsiteX407" fmla="*/ 9230498 w 9452919"/>
              <a:gd name="connsiteY407" fmla="*/ 731538 h 1707952"/>
              <a:gd name="connsiteX408" fmla="*/ 9292281 w 9452919"/>
              <a:gd name="connsiteY408" fmla="*/ 669755 h 1707952"/>
              <a:gd name="connsiteX409" fmla="*/ 9391135 w 9452919"/>
              <a:gd name="connsiteY409" fmla="*/ 509117 h 1707952"/>
              <a:gd name="connsiteX410" fmla="*/ 9403492 w 9452919"/>
              <a:gd name="connsiteY410" fmla="*/ 472047 h 1707952"/>
              <a:gd name="connsiteX411" fmla="*/ 9181071 w 9452919"/>
              <a:gd name="connsiteY411" fmla="*/ 385549 h 1707952"/>
              <a:gd name="connsiteX412" fmla="*/ 9218141 w 9452919"/>
              <a:gd name="connsiteY412" fmla="*/ 348479 h 1707952"/>
              <a:gd name="connsiteX413" fmla="*/ 9267568 w 9452919"/>
              <a:gd name="connsiteY413" fmla="*/ 311409 h 1707952"/>
              <a:gd name="connsiteX414" fmla="*/ 9292281 w 9452919"/>
              <a:gd name="connsiteY414" fmla="*/ 274338 h 1707952"/>
              <a:gd name="connsiteX415" fmla="*/ 9304638 w 9452919"/>
              <a:gd name="connsiteY415" fmla="*/ 212555 h 1707952"/>
              <a:gd name="connsiteX416" fmla="*/ 9267568 w 9452919"/>
              <a:gd name="connsiteY416" fmla="*/ 224911 h 1707952"/>
              <a:gd name="connsiteX417" fmla="*/ 9181071 w 9452919"/>
              <a:gd name="connsiteY417" fmla="*/ 299052 h 1707952"/>
              <a:gd name="connsiteX418" fmla="*/ 9094573 w 9452919"/>
              <a:gd name="connsiteY418" fmla="*/ 336122 h 1707952"/>
              <a:gd name="connsiteX419" fmla="*/ 8971006 w 9452919"/>
              <a:gd name="connsiteY419" fmla="*/ 360836 h 1707952"/>
              <a:gd name="connsiteX420" fmla="*/ 8933935 w 9452919"/>
              <a:gd name="connsiteY420" fmla="*/ 385549 h 1707952"/>
              <a:gd name="connsiteX421" fmla="*/ 8884508 w 9452919"/>
              <a:gd name="connsiteY421" fmla="*/ 459690 h 1707952"/>
              <a:gd name="connsiteX422" fmla="*/ 8896865 w 9452919"/>
              <a:gd name="connsiteY422" fmla="*/ 410263 h 1707952"/>
              <a:gd name="connsiteX423" fmla="*/ 8946292 w 9452919"/>
              <a:gd name="connsiteY423" fmla="*/ 323766 h 1707952"/>
              <a:gd name="connsiteX424" fmla="*/ 8983363 w 9452919"/>
              <a:gd name="connsiteY424" fmla="*/ 126057 h 1707952"/>
              <a:gd name="connsiteX425" fmla="*/ 9045146 w 9452919"/>
              <a:gd name="connsiteY425" fmla="*/ 88987 h 1707952"/>
              <a:gd name="connsiteX426" fmla="*/ 9119287 w 9452919"/>
              <a:gd name="connsiteY426" fmla="*/ 39560 h 1707952"/>
              <a:gd name="connsiteX427" fmla="*/ 9144000 w 9452919"/>
              <a:gd name="connsiteY427" fmla="*/ 2490 h 1707952"/>
              <a:gd name="connsiteX428" fmla="*/ 9020433 w 9452919"/>
              <a:gd name="connsiteY428" fmla="*/ 27203 h 1707952"/>
              <a:gd name="connsiteX429" fmla="*/ 8983363 w 9452919"/>
              <a:gd name="connsiteY429" fmla="*/ 64274 h 1707952"/>
              <a:gd name="connsiteX430" fmla="*/ 8946292 w 9452919"/>
              <a:gd name="connsiteY430" fmla="*/ 88987 h 1707952"/>
              <a:gd name="connsiteX431" fmla="*/ 8958649 w 9452919"/>
              <a:gd name="connsiteY431" fmla="*/ 200198 h 1707952"/>
              <a:gd name="connsiteX432" fmla="*/ 9008076 w 9452919"/>
              <a:gd name="connsiteY432" fmla="*/ 187841 h 1707952"/>
              <a:gd name="connsiteX433" fmla="*/ 9106930 w 9452919"/>
              <a:gd name="connsiteY433" fmla="*/ 175484 h 1707952"/>
              <a:gd name="connsiteX434" fmla="*/ 9267568 w 9452919"/>
              <a:gd name="connsiteY434" fmla="*/ 126057 h 1707952"/>
              <a:gd name="connsiteX435" fmla="*/ 9415849 w 9452919"/>
              <a:gd name="connsiteY435" fmla="*/ 101344 h 1707952"/>
              <a:gd name="connsiteX436" fmla="*/ 9452919 w 9452919"/>
              <a:gd name="connsiteY436" fmla="*/ 76630 h 1707952"/>
              <a:gd name="connsiteX437" fmla="*/ 9415849 w 9452919"/>
              <a:gd name="connsiteY437" fmla="*/ 88987 h 1707952"/>
              <a:gd name="connsiteX438" fmla="*/ 9242854 w 9452919"/>
              <a:gd name="connsiteY438" fmla="*/ 76630 h 1707952"/>
              <a:gd name="connsiteX439" fmla="*/ 9230498 w 9452919"/>
              <a:gd name="connsiteY439" fmla="*/ 39560 h 1707952"/>
              <a:gd name="connsiteX440" fmla="*/ 9082217 w 9452919"/>
              <a:gd name="connsiteY440" fmla="*/ 64274 h 1707952"/>
              <a:gd name="connsiteX441" fmla="*/ 8983363 w 9452919"/>
              <a:gd name="connsiteY441" fmla="*/ 200198 h 1707952"/>
              <a:gd name="connsiteX442" fmla="*/ 8884508 w 9452919"/>
              <a:gd name="connsiteY442" fmla="*/ 311409 h 1707952"/>
              <a:gd name="connsiteX443" fmla="*/ 8686800 w 9452919"/>
              <a:gd name="connsiteY443" fmla="*/ 484403 h 1707952"/>
              <a:gd name="connsiteX444" fmla="*/ 8662087 w 9452919"/>
              <a:gd name="connsiteY444" fmla="*/ 533830 h 1707952"/>
              <a:gd name="connsiteX445" fmla="*/ 8686800 w 9452919"/>
              <a:gd name="connsiteY445" fmla="*/ 570901 h 1707952"/>
              <a:gd name="connsiteX446" fmla="*/ 8810368 w 9452919"/>
              <a:gd name="connsiteY446" fmla="*/ 607971 h 1707952"/>
              <a:gd name="connsiteX447" fmla="*/ 9008076 w 9452919"/>
              <a:gd name="connsiteY447" fmla="*/ 595614 h 1707952"/>
              <a:gd name="connsiteX448" fmla="*/ 8958649 w 9452919"/>
              <a:gd name="connsiteY448" fmla="*/ 546187 h 1707952"/>
              <a:gd name="connsiteX449" fmla="*/ 8884508 w 9452919"/>
              <a:gd name="connsiteY449" fmla="*/ 558544 h 1707952"/>
              <a:gd name="connsiteX450" fmla="*/ 8711514 w 9452919"/>
              <a:gd name="connsiteY450" fmla="*/ 607971 h 1707952"/>
              <a:gd name="connsiteX451" fmla="*/ 8649730 w 9452919"/>
              <a:gd name="connsiteY451" fmla="*/ 632684 h 1707952"/>
              <a:gd name="connsiteX452" fmla="*/ 8748584 w 9452919"/>
              <a:gd name="connsiteY452" fmla="*/ 620328 h 1707952"/>
              <a:gd name="connsiteX453" fmla="*/ 8933935 w 9452919"/>
              <a:gd name="connsiteY453" fmla="*/ 583257 h 1707952"/>
              <a:gd name="connsiteX454" fmla="*/ 9119287 w 9452919"/>
              <a:gd name="connsiteY454" fmla="*/ 546187 h 1707952"/>
              <a:gd name="connsiteX455" fmla="*/ 9131644 w 9452919"/>
              <a:gd name="connsiteY455" fmla="*/ 595614 h 1707952"/>
              <a:gd name="connsiteX456" fmla="*/ 9156357 w 9452919"/>
              <a:gd name="connsiteY456" fmla="*/ 830393 h 1707952"/>
              <a:gd name="connsiteX457" fmla="*/ 9119287 w 9452919"/>
              <a:gd name="connsiteY457" fmla="*/ 916890 h 1707952"/>
              <a:gd name="connsiteX458" fmla="*/ 8872152 w 9452919"/>
              <a:gd name="connsiteY458" fmla="*/ 978674 h 1707952"/>
              <a:gd name="connsiteX459" fmla="*/ 8711514 w 9452919"/>
              <a:gd name="connsiteY459" fmla="*/ 991030 h 1707952"/>
              <a:gd name="connsiteX460" fmla="*/ 8575590 w 9452919"/>
              <a:gd name="connsiteY460" fmla="*/ 1003387 h 1707952"/>
              <a:gd name="connsiteX461" fmla="*/ 8612660 w 9452919"/>
              <a:gd name="connsiteY461" fmla="*/ 966317 h 1707952"/>
              <a:gd name="connsiteX462" fmla="*/ 8773298 w 9452919"/>
              <a:gd name="connsiteY462" fmla="*/ 953960 h 1707952"/>
              <a:gd name="connsiteX463" fmla="*/ 8909222 w 9452919"/>
              <a:gd name="connsiteY463" fmla="*/ 941603 h 1707952"/>
              <a:gd name="connsiteX464" fmla="*/ 9020433 w 9452919"/>
              <a:gd name="connsiteY464" fmla="*/ 916890 h 1707952"/>
              <a:gd name="connsiteX465" fmla="*/ 9156357 w 9452919"/>
              <a:gd name="connsiteY465" fmla="*/ 879820 h 1707952"/>
              <a:gd name="connsiteX466" fmla="*/ 9168714 w 9452919"/>
              <a:gd name="connsiteY466" fmla="*/ 842749 h 1707952"/>
              <a:gd name="connsiteX467" fmla="*/ 9106930 w 9452919"/>
              <a:gd name="connsiteY467" fmla="*/ 818036 h 1707952"/>
              <a:gd name="connsiteX468" fmla="*/ 8933935 w 9452919"/>
              <a:gd name="connsiteY468" fmla="*/ 805679 h 1707952"/>
              <a:gd name="connsiteX469" fmla="*/ 8711514 w 9452919"/>
              <a:gd name="connsiteY469" fmla="*/ 830393 h 1707952"/>
              <a:gd name="connsiteX470" fmla="*/ 8686800 w 9452919"/>
              <a:gd name="connsiteY470" fmla="*/ 1003387 h 1707952"/>
              <a:gd name="connsiteX471" fmla="*/ 8649730 w 9452919"/>
              <a:gd name="connsiteY471" fmla="*/ 1040457 h 1707952"/>
              <a:gd name="connsiteX472" fmla="*/ 8612660 w 9452919"/>
              <a:gd name="connsiteY472" fmla="*/ 1052814 h 1707952"/>
              <a:gd name="connsiteX473" fmla="*/ 8229600 w 9452919"/>
              <a:gd name="connsiteY473" fmla="*/ 1077528 h 1707952"/>
              <a:gd name="connsiteX474" fmla="*/ 8266671 w 9452919"/>
              <a:gd name="connsiteY474" fmla="*/ 1040457 h 1707952"/>
              <a:gd name="connsiteX475" fmla="*/ 8192530 w 9452919"/>
              <a:gd name="connsiteY475" fmla="*/ 1028101 h 1707952"/>
              <a:gd name="connsiteX476" fmla="*/ 7933038 w 9452919"/>
              <a:gd name="connsiteY476" fmla="*/ 1040457 h 1707952"/>
              <a:gd name="connsiteX477" fmla="*/ 7883611 w 9452919"/>
              <a:gd name="connsiteY477" fmla="*/ 1065171 h 1707952"/>
              <a:gd name="connsiteX478" fmla="*/ 7772400 w 9452919"/>
              <a:gd name="connsiteY478" fmla="*/ 1089884 h 1707952"/>
              <a:gd name="connsiteX479" fmla="*/ 7611763 w 9452919"/>
              <a:gd name="connsiteY479" fmla="*/ 1114598 h 1707952"/>
              <a:gd name="connsiteX480" fmla="*/ 7562335 w 9452919"/>
              <a:gd name="connsiteY480" fmla="*/ 1139311 h 1707952"/>
              <a:gd name="connsiteX481" fmla="*/ 7512908 w 9452919"/>
              <a:gd name="connsiteY481" fmla="*/ 1188738 h 1707952"/>
              <a:gd name="connsiteX482" fmla="*/ 7710617 w 9452919"/>
              <a:gd name="connsiteY482" fmla="*/ 1213452 h 1707952"/>
              <a:gd name="connsiteX483" fmla="*/ 8662087 w 9452919"/>
              <a:gd name="connsiteY483" fmla="*/ 1275236 h 1707952"/>
              <a:gd name="connsiteX484" fmla="*/ 8958649 w 9452919"/>
              <a:gd name="connsiteY484" fmla="*/ 1312306 h 1707952"/>
              <a:gd name="connsiteX485" fmla="*/ 9131644 w 9452919"/>
              <a:gd name="connsiteY485" fmla="*/ 1349376 h 1707952"/>
              <a:gd name="connsiteX486" fmla="*/ 9205784 w 9452919"/>
              <a:gd name="connsiteY486" fmla="*/ 1361733 h 1707952"/>
              <a:gd name="connsiteX487" fmla="*/ 8377881 w 9452919"/>
              <a:gd name="connsiteY487" fmla="*/ 1386447 h 1707952"/>
              <a:gd name="connsiteX488" fmla="*/ 8340811 w 9452919"/>
              <a:gd name="connsiteY488" fmla="*/ 1411160 h 1707952"/>
              <a:gd name="connsiteX489" fmla="*/ 8303741 w 9452919"/>
              <a:gd name="connsiteY489" fmla="*/ 1423517 h 1707952"/>
              <a:gd name="connsiteX490" fmla="*/ 8241957 w 9452919"/>
              <a:gd name="connsiteY490" fmla="*/ 1448230 h 1707952"/>
              <a:gd name="connsiteX491" fmla="*/ 8279027 w 9452919"/>
              <a:gd name="connsiteY491" fmla="*/ 1460587 h 1707952"/>
              <a:gd name="connsiteX492" fmla="*/ 8031892 w 9452919"/>
              <a:gd name="connsiteY492" fmla="*/ 1411160 h 1707952"/>
              <a:gd name="connsiteX493" fmla="*/ 7858898 w 9452919"/>
              <a:gd name="connsiteY493" fmla="*/ 1349376 h 1707952"/>
              <a:gd name="connsiteX494" fmla="*/ 7685903 w 9452919"/>
              <a:gd name="connsiteY494" fmla="*/ 1312306 h 1707952"/>
              <a:gd name="connsiteX495" fmla="*/ 7488195 w 9452919"/>
              <a:gd name="connsiteY495" fmla="*/ 1250522 h 1707952"/>
              <a:gd name="connsiteX496" fmla="*/ 8044249 w 9452919"/>
              <a:gd name="connsiteY496" fmla="*/ 1238166 h 1707952"/>
              <a:gd name="connsiteX497" fmla="*/ 7982465 w 9452919"/>
              <a:gd name="connsiteY497" fmla="*/ 1225809 h 1707952"/>
              <a:gd name="connsiteX498" fmla="*/ 7747687 w 9452919"/>
              <a:gd name="connsiteY498" fmla="*/ 1188738 h 1707952"/>
              <a:gd name="connsiteX499" fmla="*/ 7265773 w 9452919"/>
              <a:gd name="connsiteY499" fmla="*/ 1151668 h 1707952"/>
              <a:gd name="connsiteX500" fmla="*/ 7228703 w 9452919"/>
              <a:gd name="connsiteY500" fmla="*/ 1164025 h 1707952"/>
              <a:gd name="connsiteX501" fmla="*/ 7389341 w 9452919"/>
              <a:gd name="connsiteY501" fmla="*/ 1238166 h 1707952"/>
              <a:gd name="connsiteX502" fmla="*/ 7426411 w 9452919"/>
              <a:gd name="connsiteY502" fmla="*/ 1262879 h 1707952"/>
              <a:gd name="connsiteX503" fmla="*/ 7364627 w 9452919"/>
              <a:gd name="connsiteY503" fmla="*/ 1324663 h 1707952"/>
              <a:gd name="connsiteX504" fmla="*/ 7327557 w 9452919"/>
              <a:gd name="connsiteY504" fmla="*/ 1337020 h 1707952"/>
              <a:gd name="connsiteX505" fmla="*/ 6919784 w 9452919"/>
              <a:gd name="connsiteY505" fmla="*/ 1349376 h 1707952"/>
              <a:gd name="connsiteX506" fmla="*/ 6882714 w 9452919"/>
              <a:gd name="connsiteY506" fmla="*/ 1361733 h 1707952"/>
              <a:gd name="connsiteX507" fmla="*/ 6808573 w 9452919"/>
              <a:gd name="connsiteY507" fmla="*/ 1398803 h 1707952"/>
              <a:gd name="connsiteX508" fmla="*/ 6759146 w 9452919"/>
              <a:gd name="connsiteY508" fmla="*/ 1361733 h 1707952"/>
              <a:gd name="connsiteX509" fmla="*/ 6672649 w 9452919"/>
              <a:gd name="connsiteY509" fmla="*/ 1337020 h 1707952"/>
              <a:gd name="connsiteX510" fmla="*/ 6623222 w 9452919"/>
              <a:gd name="connsiteY510" fmla="*/ 1312306 h 1707952"/>
              <a:gd name="connsiteX511" fmla="*/ 6240163 w 9452919"/>
              <a:gd name="connsiteY511" fmla="*/ 1275236 h 1707952"/>
              <a:gd name="connsiteX512" fmla="*/ 6141308 w 9452919"/>
              <a:gd name="connsiteY512" fmla="*/ 1250522 h 1707952"/>
              <a:gd name="connsiteX513" fmla="*/ 5585254 w 9452919"/>
              <a:gd name="connsiteY513" fmla="*/ 1225809 h 1707952"/>
              <a:gd name="connsiteX514" fmla="*/ 5461687 w 9452919"/>
              <a:gd name="connsiteY514" fmla="*/ 1188738 h 1707952"/>
              <a:gd name="connsiteX515" fmla="*/ 5375190 w 9452919"/>
              <a:gd name="connsiteY515" fmla="*/ 1201095 h 1707952"/>
              <a:gd name="connsiteX516" fmla="*/ 5350476 w 9452919"/>
              <a:gd name="connsiteY516" fmla="*/ 1238166 h 1707952"/>
              <a:gd name="connsiteX517" fmla="*/ 5338119 w 9452919"/>
              <a:gd name="connsiteY517" fmla="*/ 1275236 h 1707952"/>
              <a:gd name="connsiteX518" fmla="*/ 5288692 w 9452919"/>
              <a:gd name="connsiteY518" fmla="*/ 1312306 h 1707952"/>
              <a:gd name="connsiteX519" fmla="*/ 4831492 w 9452919"/>
              <a:gd name="connsiteY519" fmla="*/ 1337020 h 1707952"/>
              <a:gd name="connsiteX520" fmla="*/ 4856206 w 9452919"/>
              <a:gd name="connsiteY520" fmla="*/ 1448230 h 1707952"/>
              <a:gd name="connsiteX521" fmla="*/ 4942703 w 9452919"/>
              <a:gd name="connsiteY521" fmla="*/ 1485301 h 1707952"/>
              <a:gd name="connsiteX522" fmla="*/ 5115698 w 9452919"/>
              <a:gd name="connsiteY522" fmla="*/ 1522371 h 1707952"/>
              <a:gd name="connsiteX523" fmla="*/ 5313406 w 9452919"/>
              <a:gd name="connsiteY523" fmla="*/ 1559441 h 1707952"/>
              <a:gd name="connsiteX524" fmla="*/ 6919784 w 9452919"/>
              <a:gd name="connsiteY524" fmla="*/ 1571798 h 1707952"/>
              <a:gd name="connsiteX525" fmla="*/ 7179276 w 9452919"/>
              <a:gd name="connsiteY525" fmla="*/ 1559441 h 1707952"/>
              <a:gd name="connsiteX526" fmla="*/ 7117492 w 9452919"/>
              <a:gd name="connsiteY526" fmla="*/ 1534728 h 1707952"/>
              <a:gd name="connsiteX527" fmla="*/ 6289590 w 9452919"/>
              <a:gd name="connsiteY527" fmla="*/ 1510014 h 1707952"/>
              <a:gd name="connsiteX528" fmla="*/ 6042454 w 9452919"/>
              <a:gd name="connsiteY528" fmla="*/ 1448230 h 1707952"/>
              <a:gd name="connsiteX529" fmla="*/ 5894173 w 9452919"/>
              <a:gd name="connsiteY529" fmla="*/ 1398803 h 1707952"/>
              <a:gd name="connsiteX530" fmla="*/ 5301049 w 9452919"/>
              <a:gd name="connsiteY530" fmla="*/ 1386447 h 1707952"/>
              <a:gd name="connsiteX531" fmla="*/ 5004487 w 9452919"/>
              <a:gd name="connsiteY531" fmla="*/ 1337020 h 1707952"/>
              <a:gd name="connsiteX532" fmla="*/ 4843849 w 9452919"/>
              <a:gd name="connsiteY532" fmla="*/ 1324663 h 1707952"/>
              <a:gd name="connsiteX533" fmla="*/ 4658498 w 9452919"/>
              <a:gd name="connsiteY533" fmla="*/ 1287593 h 1707952"/>
              <a:gd name="connsiteX534" fmla="*/ 4609071 w 9452919"/>
              <a:gd name="connsiteY534" fmla="*/ 1275236 h 1707952"/>
              <a:gd name="connsiteX535" fmla="*/ 4547287 w 9452919"/>
              <a:gd name="connsiteY535" fmla="*/ 1262879 h 1707952"/>
              <a:gd name="connsiteX536" fmla="*/ 4460790 w 9452919"/>
              <a:gd name="connsiteY536" fmla="*/ 1213452 h 1707952"/>
              <a:gd name="connsiteX537" fmla="*/ 4250725 w 9452919"/>
              <a:gd name="connsiteY537" fmla="*/ 1188738 h 1707952"/>
              <a:gd name="connsiteX538" fmla="*/ 4151871 w 9452919"/>
              <a:gd name="connsiteY538" fmla="*/ 1213452 h 1707952"/>
              <a:gd name="connsiteX539" fmla="*/ 4139514 w 9452919"/>
              <a:gd name="connsiteY539" fmla="*/ 1250522 h 1707952"/>
              <a:gd name="connsiteX540" fmla="*/ 4188941 w 9452919"/>
              <a:gd name="connsiteY540" fmla="*/ 1349376 h 1707952"/>
              <a:gd name="connsiteX541" fmla="*/ 4250725 w 9452919"/>
              <a:gd name="connsiteY541" fmla="*/ 1361733 h 1707952"/>
              <a:gd name="connsiteX542" fmla="*/ 4324865 w 9452919"/>
              <a:gd name="connsiteY542" fmla="*/ 1374090 h 1707952"/>
              <a:gd name="connsiteX543" fmla="*/ 4226011 w 9452919"/>
              <a:gd name="connsiteY543" fmla="*/ 1411160 h 1707952"/>
              <a:gd name="connsiteX544" fmla="*/ 4188941 w 9452919"/>
              <a:gd name="connsiteY544" fmla="*/ 1423517 h 1707952"/>
              <a:gd name="connsiteX545" fmla="*/ 4102444 w 9452919"/>
              <a:gd name="connsiteY545" fmla="*/ 1435874 h 1707952"/>
              <a:gd name="connsiteX546" fmla="*/ 4040660 w 9452919"/>
              <a:gd name="connsiteY546" fmla="*/ 1448230 h 1707952"/>
              <a:gd name="connsiteX547" fmla="*/ 4040660 w 9452919"/>
              <a:gd name="connsiteY547" fmla="*/ 1547084 h 1707952"/>
              <a:gd name="connsiteX548" fmla="*/ 4114800 w 9452919"/>
              <a:gd name="connsiteY548" fmla="*/ 1559441 h 1707952"/>
              <a:gd name="connsiteX549" fmla="*/ 4263081 w 9452919"/>
              <a:gd name="connsiteY549" fmla="*/ 1608868 h 1707952"/>
              <a:gd name="connsiteX550" fmla="*/ 4621427 w 9452919"/>
              <a:gd name="connsiteY550" fmla="*/ 1683009 h 1707952"/>
              <a:gd name="connsiteX551" fmla="*/ 4868563 w 9452919"/>
              <a:gd name="connsiteY551" fmla="*/ 1707722 h 1707952"/>
              <a:gd name="connsiteX552" fmla="*/ 4732638 w 9452919"/>
              <a:gd name="connsiteY552" fmla="*/ 1683009 h 1707952"/>
              <a:gd name="connsiteX553" fmla="*/ 4534930 w 9452919"/>
              <a:gd name="connsiteY553" fmla="*/ 1658295 h 1707952"/>
              <a:gd name="connsiteX554" fmla="*/ 4411363 w 9452919"/>
              <a:gd name="connsiteY554" fmla="*/ 1633582 h 1707952"/>
              <a:gd name="connsiteX555" fmla="*/ 4337222 w 9452919"/>
              <a:gd name="connsiteY555" fmla="*/ 1608868 h 1707952"/>
              <a:gd name="connsiteX556" fmla="*/ 4287795 w 9452919"/>
              <a:gd name="connsiteY556" fmla="*/ 1559441 h 1707952"/>
              <a:gd name="connsiteX557" fmla="*/ 4238368 w 9452919"/>
              <a:gd name="connsiteY557" fmla="*/ 1547084 h 1707952"/>
              <a:gd name="connsiteX558" fmla="*/ 4188941 w 9452919"/>
              <a:gd name="connsiteY558" fmla="*/ 1522371 h 1707952"/>
              <a:gd name="connsiteX559" fmla="*/ 4164227 w 9452919"/>
              <a:gd name="connsiteY559" fmla="*/ 1485301 h 1707952"/>
              <a:gd name="connsiteX560" fmla="*/ 4324865 w 9452919"/>
              <a:gd name="connsiteY560" fmla="*/ 1349376 h 1707952"/>
              <a:gd name="connsiteX561" fmla="*/ 4646141 w 9452919"/>
              <a:gd name="connsiteY561" fmla="*/ 1262879 h 1707952"/>
              <a:gd name="connsiteX562" fmla="*/ 4917990 w 9452919"/>
              <a:gd name="connsiteY562" fmla="*/ 1238166 h 1707952"/>
              <a:gd name="connsiteX563" fmla="*/ 5016844 w 9452919"/>
              <a:gd name="connsiteY563" fmla="*/ 1213452 h 1707952"/>
              <a:gd name="connsiteX564" fmla="*/ 4955060 w 9452919"/>
              <a:gd name="connsiteY564" fmla="*/ 1201095 h 1707952"/>
              <a:gd name="connsiteX565" fmla="*/ 4658498 w 9452919"/>
              <a:gd name="connsiteY565" fmla="*/ 1151668 h 1707952"/>
              <a:gd name="connsiteX566" fmla="*/ 4337222 w 9452919"/>
              <a:gd name="connsiteY566" fmla="*/ 1126955 h 1707952"/>
              <a:gd name="connsiteX567" fmla="*/ 4164227 w 9452919"/>
              <a:gd name="connsiteY567" fmla="*/ 1114598 h 1707952"/>
              <a:gd name="connsiteX568" fmla="*/ 4090087 w 9452919"/>
              <a:gd name="connsiteY568" fmla="*/ 1077528 h 1707952"/>
              <a:gd name="connsiteX569" fmla="*/ 4053017 w 9452919"/>
              <a:gd name="connsiteY569" fmla="*/ 1065171 h 1707952"/>
              <a:gd name="connsiteX570" fmla="*/ 3978876 w 9452919"/>
              <a:gd name="connsiteY570" fmla="*/ 953960 h 1707952"/>
              <a:gd name="connsiteX571" fmla="*/ 3867665 w 9452919"/>
              <a:gd name="connsiteY571" fmla="*/ 818036 h 1707952"/>
              <a:gd name="connsiteX572" fmla="*/ 3830595 w 9452919"/>
              <a:gd name="connsiteY572" fmla="*/ 805679 h 1707952"/>
              <a:gd name="connsiteX573" fmla="*/ 3669957 w 9452919"/>
              <a:gd name="connsiteY573" fmla="*/ 818036 h 1707952"/>
              <a:gd name="connsiteX574" fmla="*/ 3571103 w 9452919"/>
              <a:gd name="connsiteY574" fmla="*/ 867463 h 1707952"/>
              <a:gd name="connsiteX575" fmla="*/ 3496963 w 9452919"/>
              <a:gd name="connsiteY575" fmla="*/ 892176 h 1707952"/>
              <a:gd name="connsiteX576" fmla="*/ 3323968 w 9452919"/>
              <a:gd name="connsiteY576" fmla="*/ 953960 h 1707952"/>
              <a:gd name="connsiteX577" fmla="*/ 3249827 w 9452919"/>
              <a:gd name="connsiteY577" fmla="*/ 966317 h 1707952"/>
              <a:gd name="connsiteX578" fmla="*/ 3150973 w 9452919"/>
              <a:gd name="connsiteY578" fmla="*/ 1052814 h 1707952"/>
              <a:gd name="connsiteX579" fmla="*/ 3175687 w 9452919"/>
              <a:gd name="connsiteY579" fmla="*/ 1139311 h 1707952"/>
              <a:gd name="connsiteX580" fmla="*/ 3237471 w 9452919"/>
              <a:gd name="connsiteY580" fmla="*/ 1176382 h 1707952"/>
              <a:gd name="connsiteX581" fmla="*/ 3571103 w 9452919"/>
              <a:gd name="connsiteY581" fmla="*/ 1250522 h 1707952"/>
              <a:gd name="connsiteX582" fmla="*/ 3608173 w 9452919"/>
              <a:gd name="connsiteY582" fmla="*/ 1262879 h 1707952"/>
              <a:gd name="connsiteX583" fmla="*/ 3744098 w 9452919"/>
              <a:gd name="connsiteY583" fmla="*/ 1275236 h 1707952"/>
              <a:gd name="connsiteX584" fmla="*/ 3768811 w 9452919"/>
              <a:gd name="connsiteY584" fmla="*/ 1324663 h 1707952"/>
              <a:gd name="connsiteX585" fmla="*/ 3731741 w 9452919"/>
              <a:gd name="connsiteY585" fmla="*/ 1398803 h 1707952"/>
              <a:gd name="connsiteX586" fmla="*/ 3509319 w 9452919"/>
              <a:gd name="connsiteY586" fmla="*/ 1411160 h 1707952"/>
              <a:gd name="connsiteX587" fmla="*/ 3336325 w 9452919"/>
              <a:gd name="connsiteY587" fmla="*/ 1423517 h 1707952"/>
              <a:gd name="connsiteX588" fmla="*/ 3286898 w 9452919"/>
              <a:gd name="connsiteY588" fmla="*/ 1411160 h 1707952"/>
              <a:gd name="connsiteX589" fmla="*/ 3113903 w 9452919"/>
              <a:gd name="connsiteY589" fmla="*/ 1324663 h 1707952"/>
              <a:gd name="connsiteX590" fmla="*/ 2718487 w 9452919"/>
              <a:gd name="connsiteY590" fmla="*/ 1225809 h 1707952"/>
              <a:gd name="connsiteX591" fmla="*/ 2545492 w 9452919"/>
              <a:gd name="connsiteY591" fmla="*/ 1213452 h 1707952"/>
              <a:gd name="connsiteX592" fmla="*/ 2421925 w 9452919"/>
              <a:gd name="connsiteY592" fmla="*/ 1201095 h 1707952"/>
              <a:gd name="connsiteX593" fmla="*/ 1346887 w 9452919"/>
              <a:gd name="connsiteY593" fmla="*/ 1176382 h 1707952"/>
              <a:gd name="connsiteX594" fmla="*/ 1322173 w 9452919"/>
              <a:gd name="connsiteY594" fmla="*/ 1213452 h 1707952"/>
              <a:gd name="connsiteX595" fmla="*/ 1297460 w 9452919"/>
              <a:gd name="connsiteY595" fmla="*/ 1275236 h 1707952"/>
              <a:gd name="connsiteX596" fmla="*/ 1198606 w 9452919"/>
              <a:gd name="connsiteY596" fmla="*/ 1337020 h 1707952"/>
              <a:gd name="connsiteX597" fmla="*/ 840260 w 9452919"/>
              <a:gd name="connsiteY597" fmla="*/ 1324663 h 1707952"/>
              <a:gd name="connsiteX598" fmla="*/ 691979 w 9452919"/>
              <a:gd name="connsiteY598" fmla="*/ 1324663 h 1707952"/>
              <a:gd name="connsiteX599" fmla="*/ 667265 w 9452919"/>
              <a:gd name="connsiteY599" fmla="*/ 1361733 h 1707952"/>
              <a:gd name="connsiteX600" fmla="*/ 642552 w 9452919"/>
              <a:gd name="connsiteY600" fmla="*/ 1448230 h 1707952"/>
              <a:gd name="connsiteX601" fmla="*/ 605481 w 9452919"/>
              <a:gd name="connsiteY601" fmla="*/ 1423517 h 1707952"/>
              <a:gd name="connsiteX602" fmla="*/ 593125 w 9452919"/>
              <a:gd name="connsiteY602" fmla="*/ 1448230 h 1707952"/>
              <a:gd name="connsiteX603" fmla="*/ 667265 w 9452919"/>
              <a:gd name="connsiteY603" fmla="*/ 1497657 h 1707952"/>
              <a:gd name="connsiteX604" fmla="*/ 753763 w 9452919"/>
              <a:gd name="connsiteY604" fmla="*/ 1571798 h 1707952"/>
              <a:gd name="connsiteX605" fmla="*/ 1421027 w 9452919"/>
              <a:gd name="connsiteY605" fmla="*/ 1683009 h 1707952"/>
              <a:gd name="connsiteX606" fmla="*/ 1445741 w 9452919"/>
              <a:gd name="connsiteY606" fmla="*/ 1670652 h 1707952"/>
              <a:gd name="connsiteX607" fmla="*/ 1408671 w 9452919"/>
              <a:gd name="connsiteY607" fmla="*/ 1658295 h 1707952"/>
              <a:gd name="connsiteX608" fmla="*/ 1359244 w 9452919"/>
              <a:gd name="connsiteY608" fmla="*/ 1633582 h 1707952"/>
              <a:gd name="connsiteX609" fmla="*/ 1285103 w 9452919"/>
              <a:gd name="connsiteY609" fmla="*/ 1608868 h 1707952"/>
              <a:gd name="connsiteX610" fmla="*/ 1210963 w 9452919"/>
              <a:gd name="connsiteY610" fmla="*/ 1571798 h 1707952"/>
              <a:gd name="connsiteX611" fmla="*/ 1173892 w 9452919"/>
              <a:gd name="connsiteY611" fmla="*/ 1547084 h 1707952"/>
              <a:gd name="connsiteX612" fmla="*/ 1075038 w 9452919"/>
              <a:gd name="connsiteY612" fmla="*/ 1497657 h 1707952"/>
              <a:gd name="connsiteX613" fmla="*/ 1025611 w 9452919"/>
              <a:gd name="connsiteY613" fmla="*/ 1485301 h 1707952"/>
              <a:gd name="connsiteX614" fmla="*/ 951471 w 9452919"/>
              <a:gd name="connsiteY614" fmla="*/ 1460587 h 1707952"/>
              <a:gd name="connsiteX615" fmla="*/ 617838 w 9452919"/>
              <a:gd name="connsiteY615" fmla="*/ 1423517 h 1707952"/>
              <a:gd name="connsiteX616" fmla="*/ 605481 w 9452919"/>
              <a:gd name="connsiteY616" fmla="*/ 620328 h 1707952"/>
              <a:gd name="connsiteX617" fmla="*/ 556054 w 9452919"/>
              <a:gd name="connsiteY617" fmla="*/ 397906 h 1707952"/>
              <a:gd name="connsiteX618" fmla="*/ 531341 w 9452919"/>
              <a:gd name="connsiteY618" fmla="*/ 360836 h 1707952"/>
              <a:gd name="connsiteX619" fmla="*/ 457200 w 9452919"/>
              <a:gd name="connsiteY619" fmla="*/ 336122 h 1707952"/>
              <a:gd name="connsiteX620" fmla="*/ 605481 w 9452919"/>
              <a:gd name="connsiteY620" fmla="*/ 472047 h 1707952"/>
              <a:gd name="connsiteX621" fmla="*/ 716692 w 9452919"/>
              <a:gd name="connsiteY621" fmla="*/ 570901 h 1707952"/>
              <a:gd name="connsiteX622" fmla="*/ 827903 w 9452919"/>
              <a:gd name="connsiteY622" fmla="*/ 645041 h 1707952"/>
              <a:gd name="connsiteX623" fmla="*/ 939114 w 9452919"/>
              <a:gd name="connsiteY623" fmla="*/ 756252 h 1707952"/>
              <a:gd name="connsiteX624" fmla="*/ 1235676 w 9452919"/>
              <a:gd name="connsiteY624" fmla="*/ 842749 h 1707952"/>
              <a:gd name="connsiteX625" fmla="*/ 1692876 w 9452919"/>
              <a:gd name="connsiteY625" fmla="*/ 892176 h 1707952"/>
              <a:gd name="connsiteX626" fmla="*/ 1828800 w 9452919"/>
              <a:gd name="connsiteY626" fmla="*/ 929247 h 1707952"/>
              <a:gd name="connsiteX627" fmla="*/ 2162433 w 9452919"/>
              <a:gd name="connsiteY627" fmla="*/ 916890 h 1707952"/>
              <a:gd name="connsiteX628" fmla="*/ 1346887 w 9452919"/>
              <a:gd name="connsiteY628" fmla="*/ 929247 h 1707952"/>
              <a:gd name="connsiteX629" fmla="*/ 1297460 w 9452919"/>
              <a:gd name="connsiteY629" fmla="*/ 953960 h 1707952"/>
              <a:gd name="connsiteX630" fmla="*/ 1210963 w 9452919"/>
              <a:gd name="connsiteY630" fmla="*/ 1015744 h 1707952"/>
              <a:gd name="connsiteX631" fmla="*/ 1173892 w 9452919"/>
              <a:gd name="connsiteY631" fmla="*/ 1028101 h 1707952"/>
              <a:gd name="connsiteX632" fmla="*/ 1112108 w 9452919"/>
              <a:gd name="connsiteY632" fmla="*/ 1052814 h 1707952"/>
              <a:gd name="connsiteX633" fmla="*/ 1062681 w 9452919"/>
              <a:gd name="connsiteY633" fmla="*/ 1065171 h 1707952"/>
              <a:gd name="connsiteX634" fmla="*/ 803190 w 9452919"/>
              <a:gd name="connsiteY634" fmla="*/ 1102241 h 1707952"/>
              <a:gd name="connsiteX635" fmla="*/ 679622 w 9452919"/>
              <a:gd name="connsiteY635" fmla="*/ 1126955 h 1707952"/>
              <a:gd name="connsiteX636" fmla="*/ 642552 w 9452919"/>
              <a:gd name="connsiteY636" fmla="*/ 1139311 h 1707952"/>
              <a:gd name="connsiteX637" fmla="*/ 593125 w 9452919"/>
              <a:gd name="connsiteY637" fmla="*/ 1126955 h 1707952"/>
              <a:gd name="connsiteX638" fmla="*/ 556054 w 9452919"/>
              <a:gd name="connsiteY638" fmla="*/ 1065171 h 1707952"/>
              <a:gd name="connsiteX639" fmla="*/ 518984 w 9452919"/>
              <a:gd name="connsiteY639" fmla="*/ 1040457 h 1707952"/>
              <a:gd name="connsiteX640" fmla="*/ 481914 w 9452919"/>
              <a:gd name="connsiteY640" fmla="*/ 1077528 h 1707952"/>
              <a:gd name="connsiteX641" fmla="*/ 432487 w 9452919"/>
              <a:gd name="connsiteY641" fmla="*/ 1164025 h 1707952"/>
              <a:gd name="connsiteX642" fmla="*/ 383060 w 9452919"/>
              <a:gd name="connsiteY642" fmla="*/ 1262879 h 1707952"/>
              <a:gd name="connsiteX643" fmla="*/ 395417 w 9452919"/>
              <a:gd name="connsiteY643" fmla="*/ 1312306 h 1707952"/>
              <a:gd name="connsiteX644" fmla="*/ 407773 w 9452919"/>
              <a:gd name="connsiteY644" fmla="*/ 1349376 h 1707952"/>
              <a:gd name="connsiteX645" fmla="*/ 395417 w 9452919"/>
              <a:gd name="connsiteY645" fmla="*/ 1510014 h 1707952"/>
              <a:gd name="connsiteX646" fmla="*/ 605481 w 9452919"/>
              <a:gd name="connsiteY646" fmla="*/ 1497657 h 1707952"/>
              <a:gd name="connsiteX647" fmla="*/ 667265 w 9452919"/>
              <a:gd name="connsiteY647" fmla="*/ 1472944 h 1707952"/>
              <a:gd name="connsiteX648" fmla="*/ 593125 w 9452919"/>
              <a:gd name="connsiteY648" fmla="*/ 1435874 h 1707952"/>
              <a:gd name="connsiteX649" fmla="*/ 518984 w 9452919"/>
              <a:gd name="connsiteY649" fmla="*/ 1324663 h 1707952"/>
              <a:gd name="connsiteX650" fmla="*/ 494271 w 9452919"/>
              <a:gd name="connsiteY650" fmla="*/ 1287593 h 1707952"/>
              <a:gd name="connsiteX651" fmla="*/ 494271 w 9452919"/>
              <a:gd name="connsiteY651" fmla="*/ 867463 h 1707952"/>
              <a:gd name="connsiteX652" fmla="*/ 321276 w 9452919"/>
              <a:gd name="connsiteY652" fmla="*/ 879820 h 1707952"/>
              <a:gd name="connsiteX653" fmla="*/ 308919 w 9452919"/>
              <a:gd name="connsiteY653" fmla="*/ 929247 h 1707952"/>
              <a:gd name="connsiteX654" fmla="*/ 284206 w 9452919"/>
              <a:gd name="connsiteY654" fmla="*/ 991030 h 1707952"/>
              <a:gd name="connsiteX655" fmla="*/ 333633 w 9452919"/>
              <a:gd name="connsiteY655" fmla="*/ 1559441 h 1707952"/>
              <a:gd name="connsiteX656" fmla="*/ 358346 w 9452919"/>
              <a:gd name="connsiteY656" fmla="*/ 1596511 h 1707952"/>
              <a:gd name="connsiteX657" fmla="*/ 481914 w 9452919"/>
              <a:gd name="connsiteY657" fmla="*/ 1608868 h 1707952"/>
              <a:gd name="connsiteX658" fmla="*/ 543698 w 9452919"/>
              <a:gd name="connsiteY658" fmla="*/ 1621225 h 1707952"/>
              <a:gd name="connsiteX659" fmla="*/ 667265 w 9452919"/>
              <a:gd name="connsiteY659" fmla="*/ 1608868 h 1707952"/>
              <a:gd name="connsiteX660" fmla="*/ 654908 w 9452919"/>
              <a:gd name="connsiteY660" fmla="*/ 1571798 h 1707952"/>
              <a:gd name="connsiteX661" fmla="*/ 617838 w 9452919"/>
              <a:gd name="connsiteY661" fmla="*/ 1423517 h 1707952"/>
              <a:gd name="connsiteX662" fmla="*/ 605481 w 9452919"/>
              <a:gd name="connsiteY662" fmla="*/ 1386447 h 1707952"/>
              <a:gd name="connsiteX663" fmla="*/ 580768 w 9452919"/>
              <a:gd name="connsiteY663" fmla="*/ 1287593 h 1707952"/>
              <a:gd name="connsiteX664" fmla="*/ 593125 w 9452919"/>
              <a:gd name="connsiteY664" fmla="*/ 1077528 h 1707952"/>
              <a:gd name="connsiteX665" fmla="*/ 630195 w 9452919"/>
              <a:gd name="connsiteY665" fmla="*/ 991030 h 1707952"/>
              <a:gd name="connsiteX666" fmla="*/ 642552 w 9452919"/>
              <a:gd name="connsiteY666" fmla="*/ 941603 h 1707952"/>
              <a:gd name="connsiteX667" fmla="*/ 605481 w 9452919"/>
              <a:gd name="connsiteY667" fmla="*/ 694468 h 1707952"/>
              <a:gd name="connsiteX668" fmla="*/ 593125 w 9452919"/>
              <a:gd name="connsiteY668" fmla="*/ 657398 h 1707952"/>
              <a:gd name="connsiteX669" fmla="*/ 556054 w 9452919"/>
              <a:gd name="connsiteY669" fmla="*/ 620328 h 1707952"/>
              <a:gd name="connsiteX670" fmla="*/ 543698 w 9452919"/>
              <a:gd name="connsiteY670" fmla="*/ 583257 h 1707952"/>
              <a:gd name="connsiteX671" fmla="*/ 506627 w 9452919"/>
              <a:gd name="connsiteY671" fmla="*/ 558544 h 1707952"/>
              <a:gd name="connsiteX672" fmla="*/ 481914 w 9452919"/>
              <a:gd name="connsiteY672" fmla="*/ 521474 h 1707952"/>
              <a:gd name="connsiteX673" fmla="*/ 506627 w 9452919"/>
              <a:gd name="connsiteY673" fmla="*/ 422620 h 1707952"/>
              <a:gd name="connsiteX674" fmla="*/ 518984 w 9452919"/>
              <a:gd name="connsiteY674" fmla="*/ 373193 h 1707952"/>
              <a:gd name="connsiteX675" fmla="*/ 457200 w 9452919"/>
              <a:gd name="connsiteY675" fmla="*/ 385549 h 1707952"/>
              <a:gd name="connsiteX676" fmla="*/ 395417 w 9452919"/>
              <a:gd name="connsiteY676" fmla="*/ 459690 h 1707952"/>
              <a:gd name="connsiteX677" fmla="*/ 370703 w 9452919"/>
              <a:gd name="connsiteY677" fmla="*/ 694468 h 1707952"/>
              <a:gd name="connsiteX678" fmla="*/ 494271 w 9452919"/>
              <a:gd name="connsiteY678" fmla="*/ 731538 h 1707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</a:cxnLst>
            <a:rect l="l" t="t" r="r" b="b"/>
            <a:pathLst>
              <a:path w="9452919" h="1707952">
                <a:moveTo>
                  <a:pt x="296563" y="286695"/>
                </a:moveTo>
                <a:cubicBezTo>
                  <a:pt x="383060" y="290814"/>
                  <a:pt x="471141" y="282069"/>
                  <a:pt x="556054" y="299052"/>
                </a:cubicBezTo>
                <a:cubicBezTo>
                  <a:pt x="568826" y="301606"/>
                  <a:pt x="549523" y="324472"/>
                  <a:pt x="543698" y="336122"/>
                </a:cubicBezTo>
                <a:cubicBezTo>
                  <a:pt x="537056" y="349405"/>
                  <a:pt x="530161" y="363413"/>
                  <a:pt x="518984" y="373193"/>
                </a:cubicBezTo>
                <a:cubicBezTo>
                  <a:pt x="483876" y="403913"/>
                  <a:pt x="396100" y="449395"/>
                  <a:pt x="358346" y="472047"/>
                </a:cubicBezTo>
                <a:cubicBezTo>
                  <a:pt x="271014" y="524446"/>
                  <a:pt x="377892" y="468451"/>
                  <a:pt x="271849" y="521474"/>
                </a:cubicBezTo>
                <a:cubicBezTo>
                  <a:pt x="300681" y="525593"/>
                  <a:pt x="329399" y="530614"/>
                  <a:pt x="358346" y="533830"/>
                </a:cubicBezTo>
                <a:cubicBezTo>
                  <a:pt x="403563" y="538854"/>
                  <a:pt x="449907" y="536104"/>
                  <a:pt x="494271" y="546187"/>
                </a:cubicBezTo>
                <a:cubicBezTo>
                  <a:pt x="541283" y="556872"/>
                  <a:pt x="582762" y="586990"/>
                  <a:pt x="630195" y="595614"/>
                </a:cubicBezTo>
                <a:cubicBezTo>
                  <a:pt x="719717" y="611891"/>
                  <a:pt x="811428" y="612090"/>
                  <a:pt x="902044" y="620328"/>
                </a:cubicBezTo>
                <a:cubicBezTo>
                  <a:pt x="939114" y="628566"/>
                  <a:pt x="986402" y="618189"/>
                  <a:pt x="1013254" y="645041"/>
                </a:cubicBezTo>
                <a:cubicBezTo>
                  <a:pt x="1028938" y="660725"/>
                  <a:pt x="1000297" y="688015"/>
                  <a:pt x="988541" y="706825"/>
                </a:cubicBezTo>
                <a:cubicBezTo>
                  <a:pt x="970853" y="735126"/>
                  <a:pt x="925446" y="760907"/>
                  <a:pt x="902044" y="780966"/>
                </a:cubicBezTo>
                <a:cubicBezTo>
                  <a:pt x="818800" y="852318"/>
                  <a:pt x="909828" y="788133"/>
                  <a:pt x="827903" y="842749"/>
                </a:cubicBezTo>
                <a:cubicBezTo>
                  <a:pt x="815546" y="883938"/>
                  <a:pt x="806270" y="926180"/>
                  <a:pt x="790833" y="966317"/>
                </a:cubicBezTo>
                <a:cubicBezTo>
                  <a:pt x="785502" y="980178"/>
                  <a:pt x="779013" y="996019"/>
                  <a:pt x="766119" y="1003387"/>
                </a:cubicBezTo>
                <a:cubicBezTo>
                  <a:pt x="747884" y="1013807"/>
                  <a:pt x="724930" y="1011625"/>
                  <a:pt x="704335" y="1015744"/>
                </a:cubicBezTo>
                <a:cubicBezTo>
                  <a:pt x="608698" y="1079501"/>
                  <a:pt x="617401" y="1064593"/>
                  <a:pt x="902044" y="1028101"/>
                </a:cubicBezTo>
                <a:cubicBezTo>
                  <a:pt x="985372" y="1017418"/>
                  <a:pt x="1066801" y="995150"/>
                  <a:pt x="1149179" y="978674"/>
                </a:cubicBezTo>
                <a:cubicBezTo>
                  <a:pt x="1285103" y="982793"/>
                  <a:pt x="1424347" y="960893"/>
                  <a:pt x="1556952" y="991030"/>
                </a:cubicBezTo>
                <a:cubicBezTo>
                  <a:pt x="1603964" y="1001714"/>
                  <a:pt x="1468582" y="1032531"/>
                  <a:pt x="1421027" y="1040457"/>
                </a:cubicBezTo>
                <a:cubicBezTo>
                  <a:pt x="1319131" y="1057440"/>
                  <a:pt x="1112108" y="1065171"/>
                  <a:pt x="1112108" y="1065171"/>
                </a:cubicBezTo>
                <a:cubicBezTo>
                  <a:pt x="1046205" y="1077528"/>
                  <a:pt x="979646" y="1086788"/>
                  <a:pt x="914400" y="1102241"/>
                </a:cubicBezTo>
                <a:cubicBezTo>
                  <a:pt x="727883" y="1146416"/>
                  <a:pt x="701021" y="1156893"/>
                  <a:pt x="568411" y="1201095"/>
                </a:cubicBezTo>
                <a:cubicBezTo>
                  <a:pt x="617838" y="1205214"/>
                  <a:pt x="674848" y="1186824"/>
                  <a:pt x="716692" y="1213452"/>
                </a:cubicBezTo>
                <a:cubicBezTo>
                  <a:pt x="777262" y="1251997"/>
                  <a:pt x="680508" y="1303477"/>
                  <a:pt x="667265" y="1312306"/>
                </a:cubicBezTo>
                <a:cubicBezTo>
                  <a:pt x="687860" y="1316425"/>
                  <a:pt x="708125" y="1326482"/>
                  <a:pt x="729049" y="1324663"/>
                </a:cubicBezTo>
                <a:cubicBezTo>
                  <a:pt x="1024425" y="1298979"/>
                  <a:pt x="940419" y="1260184"/>
                  <a:pt x="1285103" y="1201095"/>
                </a:cubicBezTo>
                <a:cubicBezTo>
                  <a:pt x="1460846" y="1170967"/>
                  <a:pt x="1639759" y="1163305"/>
                  <a:pt x="1816444" y="1139311"/>
                </a:cubicBezTo>
                <a:cubicBezTo>
                  <a:pt x="1973460" y="1117988"/>
                  <a:pt x="2129811" y="1091887"/>
                  <a:pt x="2286000" y="1065171"/>
                </a:cubicBezTo>
                <a:cubicBezTo>
                  <a:pt x="2442874" y="1038337"/>
                  <a:pt x="2598642" y="1005270"/>
                  <a:pt x="2755557" y="978674"/>
                </a:cubicBezTo>
                <a:cubicBezTo>
                  <a:pt x="2968767" y="942537"/>
                  <a:pt x="2982118" y="944347"/>
                  <a:pt x="3163330" y="929247"/>
                </a:cubicBezTo>
                <a:cubicBezTo>
                  <a:pt x="3188044" y="916890"/>
                  <a:pt x="3264656" y="897119"/>
                  <a:pt x="3237471" y="892176"/>
                </a:cubicBezTo>
                <a:cubicBezTo>
                  <a:pt x="3170952" y="880081"/>
                  <a:pt x="2914081" y="920244"/>
                  <a:pt x="2842054" y="929247"/>
                </a:cubicBezTo>
                <a:cubicBezTo>
                  <a:pt x="2681316" y="949339"/>
                  <a:pt x="2281653" y="993814"/>
                  <a:pt x="2075935" y="1028101"/>
                </a:cubicBezTo>
                <a:cubicBezTo>
                  <a:pt x="1989081" y="1042577"/>
                  <a:pt x="1903611" y="1065076"/>
                  <a:pt x="1816444" y="1077528"/>
                </a:cubicBezTo>
                <a:cubicBezTo>
                  <a:pt x="1759213" y="1085704"/>
                  <a:pt x="1701044" y="1084876"/>
                  <a:pt x="1643449" y="1089884"/>
                </a:cubicBezTo>
                <a:cubicBezTo>
                  <a:pt x="1606291" y="1093115"/>
                  <a:pt x="1569308" y="1098122"/>
                  <a:pt x="1532238" y="1102241"/>
                </a:cubicBezTo>
                <a:cubicBezTo>
                  <a:pt x="1511643" y="1110479"/>
                  <a:pt x="1450614" y="1136875"/>
                  <a:pt x="1470454" y="1126955"/>
                </a:cubicBezTo>
                <a:cubicBezTo>
                  <a:pt x="1506738" y="1108813"/>
                  <a:pt x="1545730" y="1096351"/>
                  <a:pt x="1581665" y="1077528"/>
                </a:cubicBezTo>
                <a:cubicBezTo>
                  <a:pt x="1634326" y="1049943"/>
                  <a:pt x="1739835" y="993498"/>
                  <a:pt x="1791730" y="941603"/>
                </a:cubicBezTo>
                <a:cubicBezTo>
                  <a:pt x="1802231" y="931102"/>
                  <a:pt x="1808206" y="916890"/>
                  <a:pt x="1816444" y="904533"/>
                </a:cubicBezTo>
                <a:cubicBezTo>
                  <a:pt x="1614617" y="896295"/>
                  <a:pt x="1412486" y="893623"/>
                  <a:pt x="1210963" y="879820"/>
                </a:cubicBezTo>
                <a:cubicBezTo>
                  <a:pt x="1029959" y="867422"/>
                  <a:pt x="983334" y="856535"/>
                  <a:pt x="852617" y="830393"/>
                </a:cubicBezTo>
                <a:cubicBezTo>
                  <a:pt x="1002643" y="766095"/>
                  <a:pt x="879487" y="808084"/>
                  <a:pt x="1087395" y="780966"/>
                </a:cubicBezTo>
                <a:cubicBezTo>
                  <a:pt x="1133059" y="775010"/>
                  <a:pt x="1177765" y="763001"/>
                  <a:pt x="1223319" y="756252"/>
                </a:cubicBezTo>
                <a:cubicBezTo>
                  <a:pt x="1289017" y="746519"/>
                  <a:pt x="1355124" y="739776"/>
                  <a:pt x="1421027" y="731538"/>
                </a:cubicBezTo>
                <a:cubicBezTo>
                  <a:pt x="1466335" y="739776"/>
                  <a:pt x="1524389" y="723689"/>
                  <a:pt x="1556952" y="756252"/>
                </a:cubicBezTo>
                <a:cubicBezTo>
                  <a:pt x="1576490" y="775790"/>
                  <a:pt x="1509024" y="784584"/>
                  <a:pt x="1482811" y="793322"/>
                </a:cubicBezTo>
                <a:cubicBezTo>
                  <a:pt x="1459042" y="801245"/>
                  <a:pt x="1433384" y="801560"/>
                  <a:pt x="1408671" y="805679"/>
                </a:cubicBezTo>
                <a:lnTo>
                  <a:pt x="2150076" y="818036"/>
                </a:lnTo>
                <a:cubicBezTo>
                  <a:pt x="2163071" y="818917"/>
                  <a:pt x="2147890" y="846969"/>
                  <a:pt x="2137719" y="855106"/>
                </a:cubicBezTo>
                <a:cubicBezTo>
                  <a:pt x="2124458" y="865715"/>
                  <a:pt x="2104768" y="863344"/>
                  <a:pt x="2088292" y="867463"/>
                </a:cubicBezTo>
                <a:cubicBezTo>
                  <a:pt x="2075935" y="875701"/>
                  <a:pt x="2036371" y="892176"/>
                  <a:pt x="2051222" y="892176"/>
                </a:cubicBezTo>
                <a:cubicBezTo>
                  <a:pt x="2097273" y="892176"/>
                  <a:pt x="2141989" y="876494"/>
                  <a:pt x="2187146" y="867463"/>
                </a:cubicBezTo>
                <a:cubicBezTo>
                  <a:pt x="2333810" y="838130"/>
                  <a:pt x="2255455" y="854049"/>
                  <a:pt x="2372498" y="818036"/>
                </a:cubicBezTo>
                <a:cubicBezTo>
                  <a:pt x="2401158" y="809218"/>
                  <a:pt x="2431008" y="804086"/>
                  <a:pt x="2458995" y="793322"/>
                </a:cubicBezTo>
                <a:cubicBezTo>
                  <a:pt x="2484784" y="783403"/>
                  <a:pt x="2508422" y="768609"/>
                  <a:pt x="2533135" y="756252"/>
                </a:cubicBezTo>
                <a:cubicBezTo>
                  <a:pt x="2537254" y="743895"/>
                  <a:pt x="2536282" y="728392"/>
                  <a:pt x="2545492" y="719182"/>
                </a:cubicBezTo>
                <a:cubicBezTo>
                  <a:pt x="2554702" y="709972"/>
                  <a:pt x="2569791" y="709380"/>
                  <a:pt x="2582563" y="706825"/>
                </a:cubicBezTo>
                <a:cubicBezTo>
                  <a:pt x="2611122" y="701113"/>
                  <a:pt x="2640228" y="698587"/>
                  <a:pt x="2669060" y="694468"/>
                </a:cubicBezTo>
                <a:cubicBezTo>
                  <a:pt x="2718487" y="698587"/>
                  <a:pt x="2769936" y="692239"/>
                  <a:pt x="2817341" y="706825"/>
                </a:cubicBezTo>
                <a:cubicBezTo>
                  <a:pt x="2829790" y="710655"/>
                  <a:pt x="2818048" y="738070"/>
                  <a:pt x="2829698" y="743895"/>
                </a:cubicBezTo>
                <a:cubicBezTo>
                  <a:pt x="2841348" y="749720"/>
                  <a:pt x="2854244" y="735116"/>
                  <a:pt x="2866768" y="731538"/>
                </a:cubicBezTo>
                <a:cubicBezTo>
                  <a:pt x="2883097" y="726873"/>
                  <a:pt x="2899719" y="723301"/>
                  <a:pt x="2916195" y="719182"/>
                </a:cubicBezTo>
                <a:cubicBezTo>
                  <a:pt x="2718487" y="710944"/>
                  <a:pt x="2520368" y="709645"/>
                  <a:pt x="2323071" y="694468"/>
                </a:cubicBezTo>
                <a:cubicBezTo>
                  <a:pt x="2304705" y="693055"/>
                  <a:pt x="2270032" y="687818"/>
                  <a:pt x="2273644" y="669755"/>
                </a:cubicBezTo>
                <a:cubicBezTo>
                  <a:pt x="2278354" y="646204"/>
                  <a:pt x="2311737" y="636632"/>
                  <a:pt x="2335427" y="632684"/>
                </a:cubicBezTo>
                <a:cubicBezTo>
                  <a:pt x="2437323" y="615701"/>
                  <a:pt x="2644346" y="607971"/>
                  <a:pt x="2644346" y="607971"/>
                </a:cubicBezTo>
                <a:lnTo>
                  <a:pt x="3188044" y="620328"/>
                </a:lnTo>
                <a:cubicBezTo>
                  <a:pt x="3208536" y="622377"/>
                  <a:pt x="3155753" y="645974"/>
                  <a:pt x="3138617" y="657398"/>
                </a:cubicBezTo>
                <a:cubicBezTo>
                  <a:pt x="3118633" y="670720"/>
                  <a:pt x="3098564" y="684242"/>
                  <a:pt x="3076833" y="694468"/>
                </a:cubicBezTo>
                <a:cubicBezTo>
                  <a:pt x="3028384" y="717268"/>
                  <a:pt x="2928552" y="756252"/>
                  <a:pt x="2928552" y="756252"/>
                </a:cubicBezTo>
                <a:cubicBezTo>
                  <a:pt x="2916195" y="768609"/>
                  <a:pt x="2904906" y="782135"/>
                  <a:pt x="2891481" y="793322"/>
                </a:cubicBezTo>
                <a:cubicBezTo>
                  <a:pt x="2880072" y="802829"/>
                  <a:pt x="2854411" y="803185"/>
                  <a:pt x="2854411" y="818036"/>
                </a:cubicBezTo>
                <a:cubicBezTo>
                  <a:pt x="2854411" y="838631"/>
                  <a:pt x="2879124" y="850987"/>
                  <a:pt x="2891481" y="867463"/>
                </a:cubicBezTo>
                <a:cubicBezTo>
                  <a:pt x="2866768" y="908652"/>
                  <a:pt x="2848601" y="954560"/>
                  <a:pt x="2817341" y="991030"/>
                </a:cubicBezTo>
                <a:cubicBezTo>
                  <a:pt x="2764110" y="1053133"/>
                  <a:pt x="2693328" y="1049656"/>
                  <a:pt x="2619633" y="1065171"/>
                </a:cubicBezTo>
                <a:cubicBezTo>
                  <a:pt x="2582473" y="1072994"/>
                  <a:pt x="2544935" y="1079452"/>
                  <a:pt x="2508422" y="1089884"/>
                </a:cubicBezTo>
                <a:cubicBezTo>
                  <a:pt x="2318747" y="1144077"/>
                  <a:pt x="2571020" y="1089721"/>
                  <a:pt x="2384854" y="1126955"/>
                </a:cubicBezTo>
                <a:cubicBezTo>
                  <a:pt x="2479589" y="1143431"/>
                  <a:pt x="2573952" y="1162217"/>
                  <a:pt x="2669060" y="1176382"/>
                </a:cubicBezTo>
                <a:cubicBezTo>
                  <a:pt x="2767596" y="1191058"/>
                  <a:pt x="2867250" y="1197712"/>
                  <a:pt x="2965622" y="1213452"/>
                </a:cubicBezTo>
                <a:cubicBezTo>
                  <a:pt x="3490666" y="1297459"/>
                  <a:pt x="3428999" y="1286167"/>
                  <a:pt x="3756454" y="1361733"/>
                </a:cubicBezTo>
                <a:cubicBezTo>
                  <a:pt x="3772930" y="1369971"/>
                  <a:pt x="3803276" y="1368212"/>
                  <a:pt x="3805881" y="1386447"/>
                </a:cubicBezTo>
                <a:cubicBezTo>
                  <a:pt x="3809278" y="1410223"/>
                  <a:pt x="3787769" y="1433485"/>
                  <a:pt x="3768811" y="1448230"/>
                </a:cubicBezTo>
                <a:cubicBezTo>
                  <a:pt x="3729767" y="1478598"/>
                  <a:pt x="3602421" y="1482169"/>
                  <a:pt x="3571103" y="1485301"/>
                </a:cubicBezTo>
                <a:cubicBezTo>
                  <a:pt x="3538152" y="1493539"/>
                  <a:pt x="3505991" y="1506121"/>
                  <a:pt x="3472249" y="1510014"/>
                </a:cubicBezTo>
                <a:cubicBezTo>
                  <a:pt x="3398483" y="1518525"/>
                  <a:pt x="3323846" y="1516449"/>
                  <a:pt x="3249827" y="1522371"/>
                </a:cubicBezTo>
                <a:cubicBezTo>
                  <a:pt x="3220795" y="1524694"/>
                  <a:pt x="3192162" y="1530609"/>
                  <a:pt x="3163330" y="1534728"/>
                </a:cubicBezTo>
                <a:cubicBezTo>
                  <a:pt x="3188044" y="1526490"/>
                  <a:pt x="3211895" y="1514964"/>
                  <a:pt x="3237471" y="1510014"/>
                </a:cubicBezTo>
                <a:cubicBezTo>
                  <a:pt x="3339854" y="1490198"/>
                  <a:pt x="3546390" y="1460587"/>
                  <a:pt x="3546390" y="1460587"/>
                </a:cubicBezTo>
                <a:cubicBezTo>
                  <a:pt x="3591698" y="1472944"/>
                  <a:pt x="3682314" y="1450694"/>
                  <a:pt x="3682314" y="1497657"/>
                </a:cubicBezTo>
                <a:cubicBezTo>
                  <a:pt x="3682314" y="1543152"/>
                  <a:pt x="3591875" y="1510982"/>
                  <a:pt x="3546390" y="1510014"/>
                </a:cubicBezTo>
                <a:cubicBezTo>
                  <a:pt x="3397914" y="1506855"/>
                  <a:pt x="3249827" y="1493539"/>
                  <a:pt x="3101546" y="1485301"/>
                </a:cubicBezTo>
                <a:cubicBezTo>
                  <a:pt x="3097427" y="1435874"/>
                  <a:pt x="3136243" y="1352704"/>
                  <a:pt x="3089190" y="1337020"/>
                </a:cubicBezTo>
                <a:cubicBezTo>
                  <a:pt x="2928790" y="1283553"/>
                  <a:pt x="2751252" y="1323743"/>
                  <a:pt x="2582563" y="1312306"/>
                </a:cubicBezTo>
                <a:cubicBezTo>
                  <a:pt x="2508137" y="1307260"/>
                  <a:pt x="2434111" y="1297241"/>
                  <a:pt x="2360141" y="1287593"/>
                </a:cubicBezTo>
                <a:cubicBezTo>
                  <a:pt x="2339315" y="1284877"/>
                  <a:pt x="2319021" y="1278993"/>
                  <a:pt x="2298357" y="1275236"/>
                </a:cubicBezTo>
                <a:cubicBezTo>
                  <a:pt x="2273707" y="1270754"/>
                  <a:pt x="2248930" y="1266998"/>
                  <a:pt x="2224217" y="1262879"/>
                </a:cubicBezTo>
                <a:cubicBezTo>
                  <a:pt x="2228336" y="1242284"/>
                  <a:pt x="2229199" y="1220760"/>
                  <a:pt x="2236573" y="1201095"/>
                </a:cubicBezTo>
                <a:cubicBezTo>
                  <a:pt x="2241787" y="1187190"/>
                  <a:pt x="2276068" y="1165467"/>
                  <a:pt x="2261287" y="1164025"/>
                </a:cubicBezTo>
                <a:cubicBezTo>
                  <a:pt x="2084963" y="1146823"/>
                  <a:pt x="1907060" y="1155787"/>
                  <a:pt x="1729946" y="1151668"/>
                </a:cubicBezTo>
                <a:cubicBezTo>
                  <a:pt x="1709352" y="1147549"/>
                  <a:pt x="1683014" y="1124460"/>
                  <a:pt x="1668163" y="1139311"/>
                </a:cubicBezTo>
                <a:cubicBezTo>
                  <a:pt x="1655138" y="1152336"/>
                  <a:pt x="1698701" y="1171263"/>
                  <a:pt x="1692876" y="1188738"/>
                </a:cubicBezTo>
                <a:cubicBezTo>
                  <a:pt x="1683666" y="1216369"/>
                  <a:pt x="1656250" y="1235847"/>
                  <a:pt x="1631092" y="1250522"/>
                </a:cubicBezTo>
                <a:cubicBezTo>
                  <a:pt x="1597250" y="1270263"/>
                  <a:pt x="1425233" y="1296938"/>
                  <a:pt x="1408671" y="1299949"/>
                </a:cubicBezTo>
                <a:cubicBezTo>
                  <a:pt x="1182130" y="1295830"/>
                  <a:pt x="955071" y="1303454"/>
                  <a:pt x="729049" y="1287593"/>
                </a:cubicBezTo>
                <a:cubicBezTo>
                  <a:pt x="714234" y="1286553"/>
                  <a:pt x="705813" y="1265300"/>
                  <a:pt x="704335" y="1250522"/>
                </a:cubicBezTo>
                <a:cubicBezTo>
                  <a:pt x="701437" y="1221541"/>
                  <a:pt x="708323" y="1191922"/>
                  <a:pt x="716692" y="1164025"/>
                </a:cubicBezTo>
                <a:cubicBezTo>
                  <a:pt x="727853" y="1126824"/>
                  <a:pt x="750841" y="1122968"/>
                  <a:pt x="778476" y="1102241"/>
                </a:cubicBezTo>
                <a:cubicBezTo>
                  <a:pt x="838822" y="1056981"/>
                  <a:pt x="831605" y="1061469"/>
                  <a:pt x="877330" y="1015744"/>
                </a:cubicBezTo>
                <a:cubicBezTo>
                  <a:pt x="873211" y="1003387"/>
                  <a:pt x="870798" y="990324"/>
                  <a:pt x="864973" y="978674"/>
                </a:cubicBezTo>
                <a:cubicBezTo>
                  <a:pt x="858331" y="965391"/>
                  <a:pt x="843173" y="956166"/>
                  <a:pt x="840260" y="941603"/>
                </a:cubicBezTo>
                <a:cubicBezTo>
                  <a:pt x="822324" y="851924"/>
                  <a:pt x="826275" y="758248"/>
                  <a:pt x="803190" y="669755"/>
                </a:cubicBezTo>
                <a:cubicBezTo>
                  <a:pt x="799902" y="657151"/>
                  <a:pt x="778643" y="660976"/>
                  <a:pt x="766119" y="657398"/>
                </a:cubicBezTo>
                <a:cubicBezTo>
                  <a:pt x="749790" y="652732"/>
                  <a:pt x="732924" y="650035"/>
                  <a:pt x="716692" y="645041"/>
                </a:cubicBezTo>
                <a:cubicBezTo>
                  <a:pt x="679344" y="633549"/>
                  <a:pt x="643053" y="618706"/>
                  <a:pt x="605481" y="607971"/>
                </a:cubicBezTo>
                <a:cubicBezTo>
                  <a:pt x="396732" y="548328"/>
                  <a:pt x="646848" y="629997"/>
                  <a:pt x="506627" y="583257"/>
                </a:cubicBezTo>
                <a:cubicBezTo>
                  <a:pt x="494270" y="591495"/>
                  <a:pt x="475072" y="594182"/>
                  <a:pt x="469557" y="607971"/>
                </a:cubicBezTo>
                <a:cubicBezTo>
                  <a:pt x="457224" y="638804"/>
                  <a:pt x="462659" y="674069"/>
                  <a:pt x="457200" y="706825"/>
                </a:cubicBezTo>
                <a:cubicBezTo>
                  <a:pt x="454408" y="723577"/>
                  <a:pt x="448963" y="739776"/>
                  <a:pt x="444844" y="756252"/>
                </a:cubicBezTo>
                <a:cubicBezTo>
                  <a:pt x="457201" y="793322"/>
                  <a:pt x="455510" y="838658"/>
                  <a:pt x="481914" y="867463"/>
                </a:cubicBezTo>
                <a:cubicBezTo>
                  <a:pt x="505694" y="893405"/>
                  <a:pt x="546930" y="894865"/>
                  <a:pt x="580768" y="904533"/>
                </a:cubicBezTo>
                <a:cubicBezTo>
                  <a:pt x="633607" y="919630"/>
                  <a:pt x="687143" y="932921"/>
                  <a:pt x="741406" y="941603"/>
                </a:cubicBezTo>
                <a:cubicBezTo>
                  <a:pt x="832040" y="956104"/>
                  <a:pt x="1173295" y="965305"/>
                  <a:pt x="1198606" y="966317"/>
                </a:cubicBezTo>
                <a:cubicBezTo>
                  <a:pt x="1243914" y="982793"/>
                  <a:pt x="1287518" y="1005059"/>
                  <a:pt x="1334530" y="1015744"/>
                </a:cubicBezTo>
                <a:cubicBezTo>
                  <a:pt x="1378894" y="1025827"/>
                  <a:pt x="1428638" y="1010180"/>
                  <a:pt x="1470454" y="1028101"/>
                </a:cubicBezTo>
                <a:cubicBezTo>
                  <a:pt x="1487385" y="1035357"/>
                  <a:pt x="1438502" y="1046989"/>
                  <a:pt x="1421027" y="1052814"/>
                </a:cubicBezTo>
                <a:cubicBezTo>
                  <a:pt x="1401103" y="1059455"/>
                  <a:pt x="1379960" y="1061718"/>
                  <a:pt x="1359244" y="1065171"/>
                </a:cubicBezTo>
                <a:cubicBezTo>
                  <a:pt x="1305805" y="1074077"/>
                  <a:pt x="1251643" y="1078835"/>
                  <a:pt x="1198606" y="1089884"/>
                </a:cubicBezTo>
                <a:cubicBezTo>
                  <a:pt x="918212" y="1148299"/>
                  <a:pt x="1201549" y="1113069"/>
                  <a:pt x="939114" y="1139311"/>
                </a:cubicBezTo>
                <a:lnTo>
                  <a:pt x="704335" y="1188738"/>
                </a:lnTo>
                <a:cubicBezTo>
                  <a:pt x="552861" y="1219033"/>
                  <a:pt x="695566" y="1184752"/>
                  <a:pt x="580768" y="1213452"/>
                </a:cubicBezTo>
                <a:cubicBezTo>
                  <a:pt x="576649" y="1225809"/>
                  <a:pt x="563574" y="1238428"/>
                  <a:pt x="568411" y="1250522"/>
                </a:cubicBezTo>
                <a:cubicBezTo>
                  <a:pt x="573926" y="1264311"/>
                  <a:pt x="596204" y="1263639"/>
                  <a:pt x="605481" y="1275236"/>
                </a:cubicBezTo>
                <a:cubicBezTo>
                  <a:pt x="613618" y="1285407"/>
                  <a:pt x="613719" y="1299949"/>
                  <a:pt x="617838" y="1312306"/>
                </a:cubicBezTo>
                <a:cubicBezTo>
                  <a:pt x="610400" y="1334619"/>
                  <a:pt x="579590" y="1393181"/>
                  <a:pt x="642552" y="1398803"/>
                </a:cubicBezTo>
                <a:cubicBezTo>
                  <a:pt x="860028" y="1418221"/>
                  <a:pt x="1079157" y="1407041"/>
                  <a:pt x="1297460" y="1411160"/>
                </a:cubicBezTo>
                <a:cubicBezTo>
                  <a:pt x="1338649" y="1415279"/>
                  <a:pt x="1396967" y="1389833"/>
                  <a:pt x="1421027" y="1423517"/>
                </a:cubicBezTo>
                <a:cubicBezTo>
                  <a:pt x="1439725" y="1449694"/>
                  <a:pt x="1383155" y="1476137"/>
                  <a:pt x="1359244" y="1497657"/>
                </a:cubicBezTo>
                <a:cubicBezTo>
                  <a:pt x="1324911" y="1528557"/>
                  <a:pt x="1299301" y="1534114"/>
                  <a:pt x="1260390" y="1547084"/>
                </a:cubicBezTo>
                <a:lnTo>
                  <a:pt x="2582563" y="1559441"/>
                </a:lnTo>
                <a:cubicBezTo>
                  <a:pt x="2632647" y="1561023"/>
                  <a:pt x="2484047" y="1578300"/>
                  <a:pt x="2434281" y="1584155"/>
                </a:cubicBezTo>
                <a:cubicBezTo>
                  <a:pt x="2416943" y="1586195"/>
                  <a:pt x="2133311" y="1609498"/>
                  <a:pt x="2051222" y="1621225"/>
                </a:cubicBezTo>
                <a:cubicBezTo>
                  <a:pt x="2001617" y="1628311"/>
                  <a:pt x="1952192" y="1636704"/>
                  <a:pt x="1902941" y="1645938"/>
                </a:cubicBezTo>
                <a:cubicBezTo>
                  <a:pt x="1886249" y="1649068"/>
                  <a:pt x="1836574" y="1659505"/>
                  <a:pt x="1853514" y="1658295"/>
                </a:cubicBezTo>
                <a:cubicBezTo>
                  <a:pt x="2064663" y="1643214"/>
                  <a:pt x="2043380" y="1635659"/>
                  <a:pt x="2224217" y="1608868"/>
                </a:cubicBezTo>
                <a:cubicBezTo>
                  <a:pt x="2285874" y="1599734"/>
                  <a:pt x="2348144" y="1594745"/>
                  <a:pt x="2409568" y="1584155"/>
                </a:cubicBezTo>
                <a:cubicBezTo>
                  <a:pt x="2467685" y="1574135"/>
                  <a:pt x="2524182" y="1555424"/>
                  <a:pt x="2582563" y="1547084"/>
                </a:cubicBezTo>
                <a:cubicBezTo>
                  <a:pt x="2639794" y="1538908"/>
                  <a:pt x="2697892" y="1538847"/>
                  <a:pt x="2755557" y="1534728"/>
                </a:cubicBezTo>
                <a:cubicBezTo>
                  <a:pt x="2788508" y="1526490"/>
                  <a:pt x="2821947" y="1520003"/>
                  <a:pt x="2854411" y="1510014"/>
                </a:cubicBezTo>
                <a:cubicBezTo>
                  <a:pt x="2875611" y="1503491"/>
                  <a:pt x="2938338" y="1483998"/>
                  <a:pt x="2916195" y="1485301"/>
                </a:cubicBezTo>
                <a:cubicBezTo>
                  <a:pt x="2824898" y="1490672"/>
                  <a:pt x="2734962" y="1510014"/>
                  <a:pt x="2644346" y="1522371"/>
                </a:cubicBezTo>
                <a:cubicBezTo>
                  <a:pt x="2537254" y="1514133"/>
                  <a:pt x="2427558" y="1522535"/>
                  <a:pt x="2323071" y="1497657"/>
                </a:cubicBezTo>
                <a:cubicBezTo>
                  <a:pt x="2299707" y="1492094"/>
                  <a:pt x="2365179" y="1474360"/>
                  <a:pt x="2384854" y="1460587"/>
                </a:cubicBezTo>
                <a:cubicBezTo>
                  <a:pt x="2435141" y="1425386"/>
                  <a:pt x="2444648" y="1413150"/>
                  <a:pt x="2483708" y="1374090"/>
                </a:cubicBezTo>
                <a:cubicBezTo>
                  <a:pt x="2479589" y="1361733"/>
                  <a:pt x="2483895" y="1340532"/>
                  <a:pt x="2471352" y="1337020"/>
                </a:cubicBezTo>
                <a:cubicBezTo>
                  <a:pt x="2261183" y="1278173"/>
                  <a:pt x="2081556" y="1283864"/>
                  <a:pt x="1865871" y="1275236"/>
                </a:cubicBezTo>
                <a:cubicBezTo>
                  <a:pt x="1361618" y="1168272"/>
                  <a:pt x="1515784" y="1192438"/>
                  <a:pt x="963827" y="1114598"/>
                </a:cubicBezTo>
                <a:cubicBezTo>
                  <a:pt x="538853" y="1054666"/>
                  <a:pt x="570308" y="1072964"/>
                  <a:pt x="222422" y="1003387"/>
                </a:cubicBezTo>
                <a:cubicBezTo>
                  <a:pt x="68208" y="972544"/>
                  <a:pt x="101490" y="982200"/>
                  <a:pt x="0" y="941603"/>
                </a:cubicBezTo>
                <a:cubicBezTo>
                  <a:pt x="22488" y="874142"/>
                  <a:pt x="-6486" y="926311"/>
                  <a:pt x="61784" y="892176"/>
                </a:cubicBezTo>
                <a:cubicBezTo>
                  <a:pt x="80204" y="882966"/>
                  <a:pt x="91673" y="861619"/>
                  <a:pt x="111211" y="855106"/>
                </a:cubicBezTo>
                <a:cubicBezTo>
                  <a:pt x="154899" y="840544"/>
                  <a:pt x="201827" y="838631"/>
                  <a:pt x="247135" y="830393"/>
                </a:cubicBezTo>
                <a:cubicBezTo>
                  <a:pt x="401495" y="753212"/>
                  <a:pt x="231689" y="828663"/>
                  <a:pt x="481914" y="768609"/>
                </a:cubicBezTo>
                <a:cubicBezTo>
                  <a:pt x="532576" y="756450"/>
                  <a:pt x="580099" y="733495"/>
                  <a:pt x="630195" y="719182"/>
                </a:cubicBezTo>
                <a:cubicBezTo>
                  <a:pt x="702492" y="698526"/>
                  <a:pt x="741525" y="703390"/>
                  <a:pt x="803190" y="669755"/>
                </a:cubicBezTo>
                <a:cubicBezTo>
                  <a:pt x="829265" y="655532"/>
                  <a:pt x="877330" y="620328"/>
                  <a:pt x="877330" y="620328"/>
                </a:cubicBezTo>
                <a:cubicBezTo>
                  <a:pt x="869092" y="607971"/>
                  <a:pt x="867025" y="586859"/>
                  <a:pt x="852617" y="583257"/>
                </a:cubicBezTo>
                <a:cubicBezTo>
                  <a:pt x="780247" y="565165"/>
                  <a:pt x="704042" y="569094"/>
                  <a:pt x="630195" y="558544"/>
                </a:cubicBezTo>
                <a:cubicBezTo>
                  <a:pt x="617301" y="556702"/>
                  <a:pt x="605482" y="550306"/>
                  <a:pt x="593125" y="546187"/>
                </a:cubicBezTo>
                <a:cubicBezTo>
                  <a:pt x="568411" y="554425"/>
                  <a:pt x="533923" y="549560"/>
                  <a:pt x="518984" y="570901"/>
                </a:cubicBezTo>
                <a:cubicBezTo>
                  <a:pt x="499941" y="598106"/>
                  <a:pt x="506627" y="636547"/>
                  <a:pt x="506627" y="669755"/>
                </a:cubicBezTo>
                <a:cubicBezTo>
                  <a:pt x="506627" y="797508"/>
                  <a:pt x="511696" y="925269"/>
                  <a:pt x="518984" y="1052814"/>
                </a:cubicBezTo>
                <a:cubicBezTo>
                  <a:pt x="520406" y="1077694"/>
                  <a:pt x="534633" y="1122174"/>
                  <a:pt x="556054" y="1139311"/>
                </a:cubicBezTo>
                <a:cubicBezTo>
                  <a:pt x="566225" y="1147448"/>
                  <a:pt x="580410" y="1148842"/>
                  <a:pt x="593125" y="1151668"/>
                </a:cubicBezTo>
                <a:cubicBezTo>
                  <a:pt x="723604" y="1180664"/>
                  <a:pt x="620886" y="1148565"/>
                  <a:pt x="704335" y="1176382"/>
                </a:cubicBezTo>
                <a:cubicBezTo>
                  <a:pt x="708454" y="1192858"/>
                  <a:pt x="716692" y="1208826"/>
                  <a:pt x="716692" y="1225809"/>
                </a:cubicBezTo>
                <a:cubicBezTo>
                  <a:pt x="716692" y="1238834"/>
                  <a:pt x="698510" y="1251229"/>
                  <a:pt x="704335" y="1262879"/>
                </a:cubicBezTo>
                <a:cubicBezTo>
                  <a:pt x="713545" y="1281299"/>
                  <a:pt x="734342" y="1293095"/>
                  <a:pt x="753763" y="1299949"/>
                </a:cubicBezTo>
                <a:cubicBezTo>
                  <a:pt x="835197" y="1328691"/>
                  <a:pt x="1085615" y="1366145"/>
                  <a:pt x="1149179" y="1374090"/>
                </a:cubicBezTo>
                <a:cubicBezTo>
                  <a:pt x="1475391" y="1414866"/>
                  <a:pt x="1696340" y="1424333"/>
                  <a:pt x="2038865" y="1448230"/>
                </a:cubicBezTo>
                <a:cubicBezTo>
                  <a:pt x="2435935" y="1503635"/>
                  <a:pt x="2608595" y="1531615"/>
                  <a:pt x="2990335" y="1571798"/>
                </a:cubicBezTo>
                <a:cubicBezTo>
                  <a:pt x="3255537" y="1599714"/>
                  <a:pt x="3616778" y="1616067"/>
                  <a:pt x="2842054" y="1571798"/>
                </a:cubicBezTo>
                <a:lnTo>
                  <a:pt x="2953265" y="1460587"/>
                </a:lnTo>
                <a:cubicBezTo>
                  <a:pt x="2969741" y="1444111"/>
                  <a:pt x="2981852" y="1421580"/>
                  <a:pt x="3002692" y="1411160"/>
                </a:cubicBezTo>
                <a:lnTo>
                  <a:pt x="3052119" y="1386447"/>
                </a:lnTo>
                <a:cubicBezTo>
                  <a:pt x="3122856" y="1298025"/>
                  <a:pt x="3135877" y="1310405"/>
                  <a:pt x="3089190" y="1151668"/>
                </a:cubicBezTo>
                <a:cubicBezTo>
                  <a:pt x="3087321" y="1145313"/>
                  <a:pt x="3014036" y="1097446"/>
                  <a:pt x="3002692" y="1089884"/>
                </a:cubicBezTo>
                <a:cubicBezTo>
                  <a:pt x="3015049" y="1077527"/>
                  <a:pt x="3023061" y="1057953"/>
                  <a:pt x="3039763" y="1052814"/>
                </a:cubicBezTo>
                <a:cubicBezTo>
                  <a:pt x="3079327" y="1040640"/>
                  <a:pt x="3122079" y="1043895"/>
                  <a:pt x="3163330" y="1040457"/>
                </a:cubicBezTo>
                <a:cubicBezTo>
                  <a:pt x="3220942" y="1035656"/>
                  <a:pt x="3278660" y="1032220"/>
                  <a:pt x="3336325" y="1028101"/>
                </a:cubicBezTo>
                <a:cubicBezTo>
                  <a:pt x="3385752" y="1015744"/>
                  <a:pt x="3434051" y="997349"/>
                  <a:pt x="3484606" y="991030"/>
                </a:cubicBezTo>
                <a:cubicBezTo>
                  <a:pt x="3566450" y="980799"/>
                  <a:pt x="3651224" y="996566"/>
                  <a:pt x="3731741" y="978674"/>
                </a:cubicBezTo>
                <a:cubicBezTo>
                  <a:pt x="3776153" y="968805"/>
                  <a:pt x="3641155" y="970095"/>
                  <a:pt x="3595817" y="966317"/>
                </a:cubicBezTo>
                <a:lnTo>
                  <a:pt x="3286898" y="941603"/>
                </a:lnTo>
                <a:cubicBezTo>
                  <a:pt x="3274541" y="949841"/>
                  <a:pt x="3259104" y="954720"/>
                  <a:pt x="3249827" y="966317"/>
                </a:cubicBezTo>
                <a:cubicBezTo>
                  <a:pt x="3241690" y="976488"/>
                  <a:pt x="3243933" y="992078"/>
                  <a:pt x="3237471" y="1003387"/>
                </a:cubicBezTo>
                <a:cubicBezTo>
                  <a:pt x="3227253" y="1021268"/>
                  <a:pt x="3212757" y="1036338"/>
                  <a:pt x="3200400" y="1052814"/>
                </a:cubicBezTo>
                <a:cubicBezTo>
                  <a:pt x="3216876" y="1061052"/>
                  <a:pt x="3231423" y="1076761"/>
                  <a:pt x="3249827" y="1077528"/>
                </a:cubicBezTo>
                <a:cubicBezTo>
                  <a:pt x="3375964" y="1082784"/>
                  <a:pt x="3477187" y="1067643"/>
                  <a:pt x="3595817" y="1052814"/>
                </a:cubicBezTo>
                <a:cubicBezTo>
                  <a:pt x="3639865" y="1035195"/>
                  <a:pt x="3725308" y="1024783"/>
                  <a:pt x="3632887" y="941603"/>
                </a:cubicBezTo>
                <a:cubicBezTo>
                  <a:pt x="3624180" y="933767"/>
                  <a:pt x="3483110" y="905542"/>
                  <a:pt x="3459892" y="904533"/>
                </a:cubicBezTo>
                <a:cubicBezTo>
                  <a:pt x="3295239" y="897374"/>
                  <a:pt x="3130379" y="896295"/>
                  <a:pt x="2965622" y="892176"/>
                </a:cubicBezTo>
                <a:cubicBezTo>
                  <a:pt x="2936790" y="888057"/>
                  <a:pt x="2905175" y="892845"/>
                  <a:pt x="2879125" y="879820"/>
                </a:cubicBezTo>
                <a:cubicBezTo>
                  <a:pt x="2867475" y="873995"/>
                  <a:pt x="2903203" y="866535"/>
                  <a:pt x="2916195" y="867463"/>
                </a:cubicBezTo>
                <a:cubicBezTo>
                  <a:pt x="2962129" y="870744"/>
                  <a:pt x="3006811" y="883938"/>
                  <a:pt x="3052119" y="892176"/>
                </a:cubicBezTo>
                <a:cubicBezTo>
                  <a:pt x="3056238" y="916890"/>
                  <a:pt x="3054300" y="943422"/>
                  <a:pt x="3064476" y="966317"/>
                </a:cubicBezTo>
                <a:cubicBezTo>
                  <a:pt x="3071573" y="982286"/>
                  <a:pt x="3084285" y="1000662"/>
                  <a:pt x="3101546" y="1003387"/>
                </a:cubicBezTo>
                <a:cubicBezTo>
                  <a:pt x="3244466" y="1025953"/>
                  <a:pt x="3390796" y="1019994"/>
                  <a:pt x="3534033" y="1040457"/>
                </a:cubicBezTo>
                <a:lnTo>
                  <a:pt x="3620530" y="1052814"/>
                </a:lnTo>
                <a:cubicBezTo>
                  <a:pt x="3641125" y="1061052"/>
                  <a:pt x="3668458" y="1060207"/>
                  <a:pt x="3682314" y="1077528"/>
                </a:cubicBezTo>
                <a:cubicBezTo>
                  <a:pt x="3690451" y="1087699"/>
                  <a:pt x="3677182" y="1103760"/>
                  <a:pt x="3669957" y="1114598"/>
                </a:cubicBezTo>
                <a:cubicBezTo>
                  <a:pt x="3656294" y="1135093"/>
                  <a:pt x="3618610" y="1164985"/>
                  <a:pt x="3595817" y="1176382"/>
                </a:cubicBezTo>
                <a:cubicBezTo>
                  <a:pt x="3575978" y="1186302"/>
                  <a:pt x="3554226" y="1191916"/>
                  <a:pt x="3534033" y="1201095"/>
                </a:cubicBezTo>
                <a:cubicBezTo>
                  <a:pt x="3508879" y="1212529"/>
                  <a:pt x="3485859" y="1228723"/>
                  <a:pt x="3459892" y="1238166"/>
                </a:cubicBezTo>
                <a:cubicBezTo>
                  <a:pt x="3417339" y="1253640"/>
                  <a:pt x="3280731" y="1261193"/>
                  <a:pt x="3262184" y="1262879"/>
                </a:cubicBezTo>
                <a:lnTo>
                  <a:pt x="3571103" y="1299949"/>
                </a:lnTo>
                <a:cubicBezTo>
                  <a:pt x="3628613" y="1305847"/>
                  <a:pt x="3686640" y="1305922"/>
                  <a:pt x="3744098" y="1312306"/>
                </a:cubicBezTo>
                <a:cubicBezTo>
                  <a:pt x="3797942" y="1318289"/>
                  <a:pt x="3851067" y="1329618"/>
                  <a:pt x="3904735" y="1337020"/>
                </a:cubicBezTo>
                <a:cubicBezTo>
                  <a:pt x="4080784" y="1361303"/>
                  <a:pt x="4082061" y="1359880"/>
                  <a:pt x="4238368" y="1374090"/>
                </a:cubicBezTo>
                <a:cubicBezTo>
                  <a:pt x="4271319" y="1386447"/>
                  <a:pt x="4330320" y="1376651"/>
                  <a:pt x="4337222" y="1411160"/>
                </a:cubicBezTo>
                <a:cubicBezTo>
                  <a:pt x="4343103" y="1440564"/>
                  <a:pt x="4280696" y="1434907"/>
                  <a:pt x="4250725" y="1435874"/>
                </a:cubicBezTo>
                <a:lnTo>
                  <a:pt x="3954163" y="1423517"/>
                </a:lnTo>
                <a:cubicBezTo>
                  <a:pt x="3914763" y="1029529"/>
                  <a:pt x="4035006" y="1064040"/>
                  <a:pt x="3731741" y="1003387"/>
                </a:cubicBezTo>
                <a:cubicBezTo>
                  <a:pt x="3691150" y="995269"/>
                  <a:pt x="3649362" y="995149"/>
                  <a:pt x="3608173" y="991030"/>
                </a:cubicBezTo>
                <a:lnTo>
                  <a:pt x="3398108" y="929247"/>
                </a:lnTo>
                <a:cubicBezTo>
                  <a:pt x="3371600" y="921451"/>
                  <a:pt x="3349217" y="903398"/>
                  <a:pt x="3323968" y="892176"/>
                </a:cubicBezTo>
                <a:cubicBezTo>
                  <a:pt x="3312066" y="886886"/>
                  <a:pt x="3299255" y="883939"/>
                  <a:pt x="3286898" y="879820"/>
                </a:cubicBezTo>
                <a:cubicBezTo>
                  <a:pt x="3299255" y="875701"/>
                  <a:pt x="3311036" y="869015"/>
                  <a:pt x="3323968" y="867463"/>
                </a:cubicBezTo>
                <a:cubicBezTo>
                  <a:pt x="3698880" y="822473"/>
                  <a:pt x="3722217" y="845329"/>
                  <a:pt x="4201298" y="855106"/>
                </a:cubicBezTo>
                <a:cubicBezTo>
                  <a:pt x="4154195" y="866882"/>
                  <a:pt x="4151370" y="861701"/>
                  <a:pt x="4114800" y="892176"/>
                </a:cubicBezTo>
                <a:cubicBezTo>
                  <a:pt x="4101375" y="903363"/>
                  <a:pt x="4092473" y="919865"/>
                  <a:pt x="4077730" y="929247"/>
                </a:cubicBezTo>
                <a:cubicBezTo>
                  <a:pt x="4016951" y="967925"/>
                  <a:pt x="3996246" y="972884"/>
                  <a:pt x="3941806" y="991030"/>
                </a:cubicBezTo>
                <a:cubicBezTo>
                  <a:pt x="3929031" y="1010192"/>
                  <a:pt x="3875783" y="1064818"/>
                  <a:pt x="3954163" y="1077528"/>
                </a:cubicBezTo>
                <a:cubicBezTo>
                  <a:pt x="4092639" y="1099983"/>
                  <a:pt x="4234332" y="1092698"/>
                  <a:pt x="4374292" y="1102241"/>
                </a:cubicBezTo>
                <a:cubicBezTo>
                  <a:pt x="4422014" y="1105495"/>
                  <a:pt x="4530637" y="1117188"/>
                  <a:pt x="4584357" y="1126955"/>
                </a:cubicBezTo>
                <a:cubicBezTo>
                  <a:pt x="4601066" y="1129993"/>
                  <a:pt x="4617308" y="1135192"/>
                  <a:pt x="4633784" y="1139311"/>
                </a:cubicBezTo>
                <a:cubicBezTo>
                  <a:pt x="4395015" y="1199004"/>
                  <a:pt x="4568882" y="1163055"/>
                  <a:pt x="4102444" y="1176382"/>
                </a:cubicBezTo>
                <a:lnTo>
                  <a:pt x="4201298" y="1188738"/>
                </a:lnTo>
                <a:cubicBezTo>
                  <a:pt x="4226100" y="1192281"/>
                  <a:pt x="4250577" y="1197987"/>
                  <a:pt x="4275438" y="1201095"/>
                </a:cubicBezTo>
                <a:cubicBezTo>
                  <a:pt x="4349459" y="1210348"/>
                  <a:pt x="4423719" y="1217571"/>
                  <a:pt x="4497860" y="1225809"/>
                </a:cubicBezTo>
                <a:cubicBezTo>
                  <a:pt x="4481384" y="1234047"/>
                  <a:pt x="4466303" y="1246054"/>
                  <a:pt x="4448433" y="1250522"/>
                </a:cubicBezTo>
                <a:cubicBezTo>
                  <a:pt x="4416217" y="1258576"/>
                  <a:pt x="4382453" y="1258183"/>
                  <a:pt x="4349579" y="1262879"/>
                </a:cubicBezTo>
                <a:cubicBezTo>
                  <a:pt x="4324776" y="1266422"/>
                  <a:pt x="4300152" y="1271117"/>
                  <a:pt x="4275438" y="1275236"/>
                </a:cubicBezTo>
                <a:cubicBezTo>
                  <a:pt x="4390768" y="1291712"/>
                  <a:pt x="4506806" y="1303823"/>
                  <a:pt x="4621427" y="1324663"/>
                </a:cubicBezTo>
                <a:cubicBezTo>
                  <a:pt x="4688262" y="1336815"/>
                  <a:pt x="4752426" y="1361261"/>
                  <a:pt x="4819135" y="1374090"/>
                </a:cubicBezTo>
                <a:cubicBezTo>
                  <a:pt x="4859785" y="1381907"/>
                  <a:pt x="4901536" y="1382114"/>
                  <a:pt x="4942703" y="1386447"/>
                </a:cubicBezTo>
                <a:cubicBezTo>
                  <a:pt x="5066641" y="1399493"/>
                  <a:pt x="5021927" y="1392406"/>
                  <a:pt x="5115698" y="1411160"/>
                </a:cubicBezTo>
                <a:cubicBezTo>
                  <a:pt x="4942239" y="1454526"/>
                  <a:pt x="5113001" y="1415512"/>
                  <a:pt x="4695568" y="1435874"/>
                </a:cubicBezTo>
                <a:cubicBezTo>
                  <a:pt x="4604486" y="1440317"/>
                  <a:pt x="4557405" y="1448550"/>
                  <a:pt x="4473146" y="1460587"/>
                </a:cubicBezTo>
                <a:cubicBezTo>
                  <a:pt x="4501979" y="1472944"/>
                  <a:pt x="4531162" y="1484512"/>
                  <a:pt x="4559644" y="1497657"/>
                </a:cubicBezTo>
                <a:cubicBezTo>
                  <a:pt x="4584731" y="1509236"/>
                  <a:pt x="4606657" y="1529478"/>
                  <a:pt x="4633784" y="1534728"/>
                </a:cubicBezTo>
                <a:cubicBezTo>
                  <a:pt x="4761259" y="1559401"/>
                  <a:pt x="5036515" y="1577461"/>
                  <a:pt x="5177481" y="1596511"/>
                </a:cubicBezTo>
                <a:cubicBezTo>
                  <a:pt x="5251967" y="1606577"/>
                  <a:pt x="5325161" y="1625631"/>
                  <a:pt x="5399903" y="1633582"/>
                </a:cubicBezTo>
                <a:cubicBezTo>
                  <a:pt x="5518964" y="1646248"/>
                  <a:pt x="5758249" y="1658295"/>
                  <a:pt x="5758249" y="1658295"/>
                </a:cubicBezTo>
                <a:cubicBezTo>
                  <a:pt x="5955957" y="1645938"/>
                  <a:pt x="6156814" y="1658481"/>
                  <a:pt x="6351373" y="1621225"/>
                </a:cubicBezTo>
                <a:cubicBezTo>
                  <a:pt x="6375980" y="1616513"/>
                  <a:pt x="6351907" y="1568568"/>
                  <a:pt x="6339017" y="1547084"/>
                </a:cubicBezTo>
                <a:cubicBezTo>
                  <a:pt x="6306885" y="1493529"/>
                  <a:pt x="6275187" y="1499880"/>
                  <a:pt x="6227806" y="1485301"/>
                </a:cubicBezTo>
                <a:cubicBezTo>
                  <a:pt x="6190458" y="1473809"/>
                  <a:pt x="6154981" y="1455542"/>
                  <a:pt x="6116595" y="1448230"/>
                </a:cubicBezTo>
                <a:cubicBezTo>
                  <a:pt x="6067873" y="1438950"/>
                  <a:pt x="6017609" y="1441351"/>
                  <a:pt x="5968314" y="1435874"/>
                </a:cubicBezTo>
                <a:cubicBezTo>
                  <a:pt x="5812419" y="1418552"/>
                  <a:pt x="5719082" y="1400513"/>
                  <a:pt x="5560541" y="1374090"/>
                </a:cubicBezTo>
                <a:cubicBezTo>
                  <a:pt x="5449330" y="1382328"/>
                  <a:pt x="5337059" y="1381411"/>
                  <a:pt x="5226908" y="1398803"/>
                </a:cubicBezTo>
                <a:cubicBezTo>
                  <a:pt x="5194106" y="1403982"/>
                  <a:pt x="5293292" y="1404202"/>
                  <a:pt x="5325763" y="1411160"/>
                </a:cubicBezTo>
                <a:cubicBezTo>
                  <a:pt x="5351235" y="1416618"/>
                  <a:pt x="5425953" y="1435874"/>
                  <a:pt x="5399903" y="1435874"/>
                </a:cubicBezTo>
                <a:cubicBezTo>
                  <a:pt x="5369917" y="1435874"/>
                  <a:pt x="5342238" y="1419398"/>
                  <a:pt x="5313406" y="1411160"/>
                </a:cubicBezTo>
                <a:cubicBezTo>
                  <a:pt x="5292811" y="1398803"/>
                  <a:pt x="5273104" y="1384831"/>
                  <a:pt x="5251622" y="1374090"/>
                </a:cubicBezTo>
                <a:cubicBezTo>
                  <a:pt x="5231783" y="1364170"/>
                  <a:pt x="5209311" y="1359998"/>
                  <a:pt x="5189838" y="1349376"/>
                </a:cubicBezTo>
                <a:cubicBezTo>
                  <a:pt x="5163763" y="1335153"/>
                  <a:pt x="5142264" y="1313232"/>
                  <a:pt x="5115698" y="1299949"/>
                </a:cubicBezTo>
                <a:cubicBezTo>
                  <a:pt x="5100508" y="1292354"/>
                  <a:pt x="5049326" y="1286463"/>
                  <a:pt x="5066271" y="1287593"/>
                </a:cubicBezTo>
                <a:cubicBezTo>
                  <a:pt x="5144788" y="1292828"/>
                  <a:pt x="5222790" y="1304068"/>
                  <a:pt x="5301049" y="1312306"/>
                </a:cubicBezTo>
                <a:cubicBezTo>
                  <a:pt x="5354595" y="1324663"/>
                  <a:pt x="5407286" y="1341604"/>
                  <a:pt x="5461687" y="1349376"/>
                </a:cubicBezTo>
                <a:cubicBezTo>
                  <a:pt x="5551762" y="1362244"/>
                  <a:pt x="5733535" y="1374090"/>
                  <a:pt x="5733535" y="1374090"/>
                </a:cubicBezTo>
                <a:cubicBezTo>
                  <a:pt x="5762368" y="1386447"/>
                  <a:pt x="5790908" y="1399510"/>
                  <a:pt x="5820033" y="1411160"/>
                </a:cubicBezTo>
                <a:cubicBezTo>
                  <a:pt x="5832127" y="1415997"/>
                  <a:pt x="5857103" y="1410492"/>
                  <a:pt x="5857103" y="1423517"/>
                </a:cubicBezTo>
                <a:cubicBezTo>
                  <a:pt x="5857103" y="1436542"/>
                  <a:pt x="5832557" y="1432296"/>
                  <a:pt x="5820033" y="1435874"/>
                </a:cubicBezTo>
                <a:cubicBezTo>
                  <a:pt x="5803704" y="1440539"/>
                  <a:pt x="5787391" y="1445648"/>
                  <a:pt x="5770606" y="1448230"/>
                </a:cubicBezTo>
                <a:cubicBezTo>
                  <a:pt x="5733741" y="1453901"/>
                  <a:pt x="5696465" y="1456468"/>
                  <a:pt x="5659395" y="1460587"/>
                </a:cubicBezTo>
                <a:cubicBezTo>
                  <a:pt x="5795772" y="1487863"/>
                  <a:pt x="5680802" y="1467828"/>
                  <a:pt x="5931244" y="1485301"/>
                </a:cubicBezTo>
                <a:lnTo>
                  <a:pt x="6252519" y="1510014"/>
                </a:lnTo>
                <a:cubicBezTo>
                  <a:pt x="6322492" y="1514896"/>
                  <a:pt x="6392608" y="1517545"/>
                  <a:pt x="6462584" y="1522371"/>
                </a:cubicBezTo>
                <a:cubicBezTo>
                  <a:pt x="6597443" y="1531672"/>
                  <a:pt x="6592793" y="1532469"/>
                  <a:pt x="6709719" y="1547084"/>
                </a:cubicBezTo>
                <a:cubicBezTo>
                  <a:pt x="6722076" y="1555322"/>
                  <a:pt x="6751486" y="1557709"/>
                  <a:pt x="6746790" y="1571798"/>
                </a:cubicBezTo>
                <a:cubicBezTo>
                  <a:pt x="6741420" y="1587909"/>
                  <a:pt x="6680511" y="1582049"/>
                  <a:pt x="6697363" y="1584155"/>
                </a:cubicBezTo>
                <a:cubicBezTo>
                  <a:pt x="6779207" y="1594385"/>
                  <a:pt x="6862120" y="1592392"/>
                  <a:pt x="6944498" y="1596511"/>
                </a:cubicBezTo>
                <a:cubicBezTo>
                  <a:pt x="7030995" y="1592392"/>
                  <a:pt x="7119076" y="1601138"/>
                  <a:pt x="7203990" y="1584155"/>
                </a:cubicBezTo>
                <a:cubicBezTo>
                  <a:pt x="7229535" y="1579046"/>
                  <a:pt x="7155122" y="1565759"/>
                  <a:pt x="7129849" y="1559441"/>
                </a:cubicBezTo>
                <a:cubicBezTo>
                  <a:pt x="7105543" y="1553364"/>
                  <a:pt x="7080485" y="1550801"/>
                  <a:pt x="7055708" y="1547084"/>
                </a:cubicBezTo>
                <a:cubicBezTo>
                  <a:pt x="6998102" y="1538443"/>
                  <a:pt x="6940025" y="1532791"/>
                  <a:pt x="6882714" y="1522371"/>
                </a:cubicBezTo>
                <a:cubicBezTo>
                  <a:pt x="6849296" y="1516295"/>
                  <a:pt x="6783860" y="1497657"/>
                  <a:pt x="6783860" y="1497657"/>
                </a:cubicBezTo>
                <a:cubicBezTo>
                  <a:pt x="6796217" y="1493538"/>
                  <a:pt x="6808036" y="1487143"/>
                  <a:pt x="6820930" y="1485301"/>
                </a:cubicBezTo>
                <a:cubicBezTo>
                  <a:pt x="6865968" y="1478867"/>
                  <a:pt x="6917843" y="1496351"/>
                  <a:pt x="6956854" y="1472944"/>
                </a:cubicBezTo>
                <a:cubicBezTo>
                  <a:pt x="6979192" y="1459541"/>
                  <a:pt x="6908530" y="1451719"/>
                  <a:pt x="6882714" y="1448230"/>
                </a:cubicBezTo>
                <a:cubicBezTo>
                  <a:pt x="6755586" y="1431051"/>
                  <a:pt x="6627386" y="1423042"/>
                  <a:pt x="6499654" y="1411160"/>
                </a:cubicBezTo>
                <a:lnTo>
                  <a:pt x="6351373" y="1398803"/>
                </a:lnTo>
                <a:cubicBezTo>
                  <a:pt x="6301946" y="1386446"/>
                  <a:pt x="6253140" y="1371266"/>
                  <a:pt x="6203092" y="1361733"/>
                </a:cubicBezTo>
                <a:cubicBezTo>
                  <a:pt x="6166452" y="1354754"/>
                  <a:pt x="6128672" y="1355508"/>
                  <a:pt x="6091881" y="1349376"/>
                </a:cubicBezTo>
                <a:cubicBezTo>
                  <a:pt x="6079033" y="1347235"/>
                  <a:pt x="6041786" y="1337020"/>
                  <a:pt x="6054811" y="1337020"/>
                </a:cubicBezTo>
                <a:cubicBezTo>
                  <a:pt x="6153751" y="1337020"/>
                  <a:pt x="6252519" y="1345257"/>
                  <a:pt x="6351373" y="1349376"/>
                </a:cubicBezTo>
                <a:cubicBezTo>
                  <a:pt x="6363730" y="1353495"/>
                  <a:pt x="6375729" y="1358907"/>
                  <a:pt x="6388444" y="1361733"/>
                </a:cubicBezTo>
                <a:cubicBezTo>
                  <a:pt x="6412902" y="1367168"/>
                  <a:pt x="6487638" y="1374090"/>
                  <a:pt x="6462584" y="1374090"/>
                </a:cubicBezTo>
                <a:cubicBezTo>
                  <a:pt x="6433459" y="1374090"/>
                  <a:pt x="6404919" y="1365852"/>
                  <a:pt x="6376087" y="1361733"/>
                </a:cubicBezTo>
                <a:cubicBezTo>
                  <a:pt x="6359611" y="1353495"/>
                  <a:pt x="6340811" y="1348812"/>
                  <a:pt x="6326660" y="1337020"/>
                </a:cubicBezTo>
                <a:cubicBezTo>
                  <a:pt x="6315251" y="1327512"/>
                  <a:pt x="6314841" y="1307317"/>
                  <a:pt x="6301946" y="1299949"/>
                </a:cubicBezTo>
                <a:cubicBezTo>
                  <a:pt x="6283711" y="1289529"/>
                  <a:pt x="6260757" y="1291712"/>
                  <a:pt x="6240163" y="1287593"/>
                </a:cubicBezTo>
                <a:cubicBezTo>
                  <a:pt x="6320943" y="1341445"/>
                  <a:pt x="6254280" y="1305637"/>
                  <a:pt x="6425514" y="1324663"/>
                </a:cubicBezTo>
                <a:cubicBezTo>
                  <a:pt x="6487463" y="1331546"/>
                  <a:pt x="6548865" y="1342962"/>
                  <a:pt x="6610865" y="1349376"/>
                </a:cubicBezTo>
                <a:cubicBezTo>
                  <a:pt x="6735581" y="1362278"/>
                  <a:pt x="6960430" y="1369410"/>
                  <a:pt x="7068065" y="1374090"/>
                </a:cubicBezTo>
                <a:cubicBezTo>
                  <a:pt x="7051347" y="1376876"/>
                  <a:pt x="6967954" y="1388751"/>
                  <a:pt x="6944498" y="1398803"/>
                </a:cubicBezTo>
                <a:cubicBezTo>
                  <a:pt x="6930848" y="1404653"/>
                  <a:pt x="6919784" y="1415279"/>
                  <a:pt x="6907427" y="1423517"/>
                </a:cubicBezTo>
                <a:cubicBezTo>
                  <a:pt x="6928022" y="1456468"/>
                  <a:pt x="6935343" y="1503320"/>
                  <a:pt x="6969211" y="1522371"/>
                </a:cubicBezTo>
                <a:cubicBezTo>
                  <a:pt x="7008863" y="1544675"/>
                  <a:pt x="7059940" y="1529513"/>
                  <a:pt x="7105135" y="1534728"/>
                </a:cubicBezTo>
                <a:cubicBezTo>
                  <a:pt x="7167055" y="1541873"/>
                  <a:pt x="7228703" y="1551203"/>
                  <a:pt x="7290487" y="1559441"/>
                </a:cubicBezTo>
                <a:cubicBezTo>
                  <a:pt x="7566455" y="1551203"/>
                  <a:pt x="7843936" y="1564746"/>
                  <a:pt x="8118390" y="1534728"/>
                </a:cubicBezTo>
                <a:cubicBezTo>
                  <a:pt x="8142265" y="1532117"/>
                  <a:pt x="8100743" y="1487070"/>
                  <a:pt x="8081319" y="1472944"/>
                </a:cubicBezTo>
                <a:cubicBezTo>
                  <a:pt x="8052858" y="1452245"/>
                  <a:pt x="8017600" y="1437882"/>
                  <a:pt x="7982465" y="1435874"/>
                </a:cubicBezTo>
                <a:cubicBezTo>
                  <a:pt x="7727475" y="1421303"/>
                  <a:pt x="7471719" y="1427636"/>
                  <a:pt x="7216346" y="1423517"/>
                </a:cubicBezTo>
                <a:cubicBezTo>
                  <a:pt x="7191633" y="1419398"/>
                  <a:pt x="7166664" y="1416595"/>
                  <a:pt x="7142206" y="1411160"/>
                </a:cubicBezTo>
                <a:cubicBezTo>
                  <a:pt x="7129491" y="1408334"/>
                  <a:pt x="7097910" y="1409641"/>
                  <a:pt x="7105135" y="1398803"/>
                </a:cubicBezTo>
                <a:cubicBezTo>
                  <a:pt x="7117439" y="1380347"/>
                  <a:pt x="7144841" y="1376227"/>
                  <a:pt x="7166919" y="1374090"/>
                </a:cubicBezTo>
                <a:cubicBezTo>
                  <a:pt x="7273592" y="1363767"/>
                  <a:pt x="7381103" y="1365852"/>
                  <a:pt x="7488195" y="1361733"/>
                </a:cubicBezTo>
                <a:cubicBezTo>
                  <a:pt x="7533503" y="1369971"/>
                  <a:pt x="7666876" y="1369344"/>
                  <a:pt x="7624119" y="1386447"/>
                </a:cubicBezTo>
                <a:cubicBezTo>
                  <a:pt x="7543445" y="1418717"/>
                  <a:pt x="7451084" y="1402514"/>
                  <a:pt x="7364627" y="1411160"/>
                </a:cubicBezTo>
                <a:lnTo>
                  <a:pt x="7241060" y="1423517"/>
                </a:lnTo>
                <a:cubicBezTo>
                  <a:pt x="7162800" y="1419398"/>
                  <a:pt x="7082909" y="1427580"/>
                  <a:pt x="7006281" y="1411160"/>
                </a:cubicBezTo>
                <a:cubicBezTo>
                  <a:pt x="6984592" y="1406512"/>
                  <a:pt x="7047022" y="1393461"/>
                  <a:pt x="7068065" y="1386447"/>
                </a:cubicBezTo>
                <a:cubicBezTo>
                  <a:pt x="7096513" y="1376965"/>
                  <a:pt x="7124624" y="1363428"/>
                  <a:pt x="7154563" y="1361733"/>
                </a:cubicBezTo>
                <a:cubicBezTo>
                  <a:pt x="7343775" y="1351023"/>
                  <a:pt x="7533503" y="1353495"/>
                  <a:pt x="7722973" y="1349376"/>
                </a:cubicBezTo>
                <a:cubicBezTo>
                  <a:pt x="7731211" y="1337019"/>
                  <a:pt x="7737186" y="1322807"/>
                  <a:pt x="7747687" y="1312306"/>
                </a:cubicBezTo>
                <a:cubicBezTo>
                  <a:pt x="7793389" y="1266605"/>
                  <a:pt x="7807159" y="1264035"/>
                  <a:pt x="7858898" y="1238166"/>
                </a:cubicBezTo>
                <a:cubicBezTo>
                  <a:pt x="7871255" y="1225809"/>
                  <a:pt x="7880338" y="1208910"/>
                  <a:pt x="7895968" y="1201095"/>
                </a:cubicBezTo>
                <a:cubicBezTo>
                  <a:pt x="7914753" y="1191702"/>
                  <a:pt x="7978650" y="1190828"/>
                  <a:pt x="7957752" y="1188738"/>
                </a:cubicBezTo>
                <a:cubicBezTo>
                  <a:pt x="7855208" y="1178484"/>
                  <a:pt x="7751806" y="1180501"/>
                  <a:pt x="7648833" y="1176382"/>
                </a:cubicBezTo>
                <a:cubicBezTo>
                  <a:pt x="7665309" y="1164025"/>
                  <a:pt x="7679440" y="1147675"/>
                  <a:pt x="7698260" y="1139311"/>
                </a:cubicBezTo>
                <a:cubicBezTo>
                  <a:pt x="7717452" y="1130781"/>
                  <a:pt x="7739361" y="1130605"/>
                  <a:pt x="7760044" y="1126955"/>
                </a:cubicBezTo>
                <a:cubicBezTo>
                  <a:pt x="7975969" y="1088851"/>
                  <a:pt x="7888987" y="1103162"/>
                  <a:pt x="8167817" y="1089884"/>
                </a:cubicBezTo>
                <a:cubicBezTo>
                  <a:pt x="8158901" y="1088101"/>
                  <a:pt x="8085250" y="1076029"/>
                  <a:pt x="8068963" y="1065171"/>
                </a:cubicBezTo>
                <a:cubicBezTo>
                  <a:pt x="8054423" y="1055478"/>
                  <a:pt x="8044249" y="1040458"/>
                  <a:pt x="8031892" y="1028101"/>
                </a:cubicBezTo>
                <a:cubicBezTo>
                  <a:pt x="8027773" y="1011625"/>
                  <a:pt x="8031544" y="990683"/>
                  <a:pt x="8019535" y="978674"/>
                </a:cubicBezTo>
                <a:cubicBezTo>
                  <a:pt x="7977342" y="936481"/>
                  <a:pt x="7918477" y="959571"/>
                  <a:pt x="7871254" y="966317"/>
                </a:cubicBezTo>
                <a:cubicBezTo>
                  <a:pt x="7875373" y="986912"/>
                  <a:pt x="7866809" y="1015500"/>
                  <a:pt x="7883611" y="1028101"/>
                </a:cubicBezTo>
                <a:cubicBezTo>
                  <a:pt x="7906911" y="1045576"/>
                  <a:pt x="7941322" y="1036028"/>
                  <a:pt x="7970108" y="1040457"/>
                </a:cubicBezTo>
                <a:cubicBezTo>
                  <a:pt x="7994871" y="1044267"/>
                  <a:pt x="8019535" y="1048695"/>
                  <a:pt x="8044249" y="1052814"/>
                </a:cubicBezTo>
                <a:cubicBezTo>
                  <a:pt x="8064844" y="1061052"/>
                  <a:pt x="8086560" y="1066906"/>
                  <a:pt x="8106033" y="1077528"/>
                </a:cubicBezTo>
                <a:cubicBezTo>
                  <a:pt x="8132108" y="1091751"/>
                  <a:pt x="8180173" y="1126955"/>
                  <a:pt x="8180173" y="1126955"/>
                </a:cubicBezTo>
                <a:cubicBezTo>
                  <a:pt x="8175277" y="1151438"/>
                  <a:pt x="8153998" y="1211991"/>
                  <a:pt x="8180173" y="1238166"/>
                </a:cubicBezTo>
                <a:cubicBezTo>
                  <a:pt x="8195857" y="1253850"/>
                  <a:pt x="8220104" y="1259078"/>
                  <a:pt x="8241957" y="1262879"/>
                </a:cubicBezTo>
                <a:cubicBezTo>
                  <a:pt x="8315451" y="1275660"/>
                  <a:pt x="8390238" y="1279355"/>
                  <a:pt x="8464379" y="1287593"/>
                </a:cubicBezTo>
                <a:cubicBezTo>
                  <a:pt x="8493211" y="1295831"/>
                  <a:pt x="8521556" y="1306023"/>
                  <a:pt x="8550876" y="1312306"/>
                </a:cubicBezTo>
                <a:cubicBezTo>
                  <a:pt x="8579355" y="1318409"/>
                  <a:pt x="8619179" y="1301920"/>
                  <a:pt x="8637373" y="1324663"/>
                </a:cubicBezTo>
                <a:cubicBezTo>
                  <a:pt x="8671064" y="1366777"/>
                  <a:pt x="8553529" y="1386329"/>
                  <a:pt x="8550876" y="1386447"/>
                </a:cubicBezTo>
                <a:cubicBezTo>
                  <a:pt x="8382117" y="1393947"/>
                  <a:pt x="8213125" y="1394684"/>
                  <a:pt x="8044249" y="1398803"/>
                </a:cubicBezTo>
                <a:cubicBezTo>
                  <a:pt x="8064844" y="1402922"/>
                  <a:pt x="8085771" y="1405634"/>
                  <a:pt x="8106033" y="1411160"/>
                </a:cubicBezTo>
                <a:cubicBezTo>
                  <a:pt x="8131165" y="1418014"/>
                  <a:pt x="8154804" y="1429955"/>
                  <a:pt x="8180173" y="1435874"/>
                </a:cubicBezTo>
                <a:cubicBezTo>
                  <a:pt x="8278508" y="1458819"/>
                  <a:pt x="8377598" y="1478469"/>
                  <a:pt x="8476735" y="1497657"/>
                </a:cubicBezTo>
                <a:cubicBezTo>
                  <a:pt x="8560805" y="1513928"/>
                  <a:pt x="8652599" y="1516397"/>
                  <a:pt x="8736227" y="1522371"/>
                </a:cubicBezTo>
                <a:cubicBezTo>
                  <a:pt x="8802130" y="1851882"/>
                  <a:pt x="8678562" y="1332905"/>
                  <a:pt x="8810368" y="1596511"/>
                </a:cubicBezTo>
                <a:cubicBezTo>
                  <a:pt x="8818183" y="1612141"/>
                  <a:pt x="8755827" y="1633194"/>
                  <a:pt x="8773298" y="1633582"/>
                </a:cubicBezTo>
                <a:cubicBezTo>
                  <a:pt x="8971129" y="1637978"/>
                  <a:pt x="9168714" y="1617106"/>
                  <a:pt x="9366422" y="1608868"/>
                </a:cubicBezTo>
                <a:cubicBezTo>
                  <a:pt x="9345827" y="1604749"/>
                  <a:pt x="9325587" y="1598007"/>
                  <a:pt x="9304638" y="1596511"/>
                </a:cubicBezTo>
                <a:cubicBezTo>
                  <a:pt x="8999745" y="1574733"/>
                  <a:pt x="9073949" y="1664428"/>
                  <a:pt x="8995719" y="1547084"/>
                </a:cubicBezTo>
                <a:cubicBezTo>
                  <a:pt x="8989589" y="1473523"/>
                  <a:pt x="9015730" y="1401411"/>
                  <a:pt x="8946292" y="1361733"/>
                </a:cubicBezTo>
                <a:cubicBezTo>
                  <a:pt x="8931547" y="1353307"/>
                  <a:pt x="8913341" y="1353495"/>
                  <a:pt x="8896865" y="1349376"/>
                </a:cubicBezTo>
                <a:cubicBezTo>
                  <a:pt x="8888627" y="1328782"/>
                  <a:pt x="8892539" y="1296330"/>
                  <a:pt x="8872152" y="1287593"/>
                </a:cubicBezTo>
                <a:cubicBezTo>
                  <a:pt x="8826564" y="1268055"/>
                  <a:pt x="8761197" y="1307897"/>
                  <a:pt x="8723871" y="1275236"/>
                </a:cubicBezTo>
                <a:cubicBezTo>
                  <a:pt x="8701518" y="1255677"/>
                  <a:pt x="8773298" y="1201095"/>
                  <a:pt x="8773298" y="1201095"/>
                </a:cubicBezTo>
                <a:cubicBezTo>
                  <a:pt x="8777417" y="1188738"/>
                  <a:pt x="8777517" y="1174196"/>
                  <a:pt x="8785654" y="1164025"/>
                </a:cubicBezTo>
                <a:cubicBezTo>
                  <a:pt x="8794931" y="1152428"/>
                  <a:pt x="8812224" y="1149812"/>
                  <a:pt x="8822725" y="1139311"/>
                </a:cubicBezTo>
                <a:cubicBezTo>
                  <a:pt x="8833226" y="1128810"/>
                  <a:pt x="8839200" y="1114598"/>
                  <a:pt x="8847438" y="1102241"/>
                </a:cubicBezTo>
                <a:cubicBezTo>
                  <a:pt x="8749169" y="1069484"/>
                  <a:pt x="8849818" y="1100578"/>
                  <a:pt x="8637373" y="1065171"/>
                </a:cubicBezTo>
                <a:cubicBezTo>
                  <a:pt x="8620621" y="1062379"/>
                  <a:pt x="8604422" y="1056933"/>
                  <a:pt x="8587946" y="1052814"/>
                </a:cubicBezTo>
                <a:cubicBezTo>
                  <a:pt x="8592065" y="1040457"/>
                  <a:pt x="8608118" y="1026164"/>
                  <a:pt x="8600303" y="1015744"/>
                </a:cubicBezTo>
                <a:cubicBezTo>
                  <a:pt x="8590113" y="1002158"/>
                  <a:pt x="8567859" y="1003387"/>
                  <a:pt x="8550876" y="1003387"/>
                </a:cubicBezTo>
                <a:cubicBezTo>
                  <a:pt x="8484845" y="1003387"/>
                  <a:pt x="8419071" y="1011625"/>
                  <a:pt x="8353168" y="1015744"/>
                </a:cubicBezTo>
                <a:cubicBezTo>
                  <a:pt x="8365525" y="1023982"/>
                  <a:pt x="8375391" y="1040134"/>
                  <a:pt x="8390238" y="1040457"/>
                </a:cubicBezTo>
                <a:cubicBezTo>
                  <a:pt x="8865622" y="1050792"/>
                  <a:pt x="8758581" y="1082435"/>
                  <a:pt x="8958649" y="1015744"/>
                </a:cubicBezTo>
                <a:cubicBezTo>
                  <a:pt x="8998824" y="955484"/>
                  <a:pt x="8963411" y="989670"/>
                  <a:pt x="9045146" y="966317"/>
                </a:cubicBezTo>
                <a:cubicBezTo>
                  <a:pt x="9082718" y="955582"/>
                  <a:pt x="9156357" y="929247"/>
                  <a:pt x="9156357" y="929247"/>
                </a:cubicBezTo>
                <a:cubicBezTo>
                  <a:pt x="9185826" y="948893"/>
                  <a:pt x="9215224" y="959636"/>
                  <a:pt x="9218141" y="1003387"/>
                </a:cubicBezTo>
                <a:cubicBezTo>
                  <a:pt x="9221167" y="1048781"/>
                  <a:pt x="9180548" y="1101457"/>
                  <a:pt x="9205784" y="1139311"/>
                </a:cubicBezTo>
                <a:cubicBezTo>
                  <a:pt x="9222417" y="1164261"/>
                  <a:pt x="9263449" y="1122836"/>
                  <a:pt x="9292281" y="1114598"/>
                </a:cubicBezTo>
                <a:cubicBezTo>
                  <a:pt x="9360005" y="1069448"/>
                  <a:pt x="9316069" y="1096526"/>
                  <a:pt x="9428206" y="1040457"/>
                </a:cubicBezTo>
                <a:cubicBezTo>
                  <a:pt x="9443837" y="1032642"/>
                  <a:pt x="9403492" y="1065171"/>
                  <a:pt x="9391135" y="1077528"/>
                </a:cubicBezTo>
                <a:cubicBezTo>
                  <a:pt x="9346075" y="1212715"/>
                  <a:pt x="9417938" y="1007952"/>
                  <a:pt x="9354065" y="1151668"/>
                </a:cubicBezTo>
                <a:cubicBezTo>
                  <a:pt x="9343485" y="1175473"/>
                  <a:pt x="9337590" y="1201095"/>
                  <a:pt x="9329352" y="1225809"/>
                </a:cubicBezTo>
                <a:lnTo>
                  <a:pt x="9316995" y="1262879"/>
                </a:lnTo>
                <a:cubicBezTo>
                  <a:pt x="9311170" y="1280354"/>
                  <a:pt x="9299537" y="1295375"/>
                  <a:pt x="9292281" y="1312306"/>
                </a:cubicBezTo>
                <a:cubicBezTo>
                  <a:pt x="9237736" y="1439579"/>
                  <a:pt x="9337178" y="1234872"/>
                  <a:pt x="9255211" y="1398803"/>
                </a:cubicBezTo>
                <a:cubicBezTo>
                  <a:pt x="9259330" y="1423517"/>
                  <a:pt x="9253670" y="1452097"/>
                  <a:pt x="9267568" y="1472944"/>
                </a:cubicBezTo>
                <a:cubicBezTo>
                  <a:pt x="9274793" y="1483782"/>
                  <a:pt x="9279925" y="1448899"/>
                  <a:pt x="9279925" y="1435874"/>
                </a:cubicBezTo>
                <a:cubicBezTo>
                  <a:pt x="9279925" y="1378062"/>
                  <a:pt x="9290740" y="1315844"/>
                  <a:pt x="9267568" y="1262879"/>
                </a:cubicBezTo>
                <a:cubicBezTo>
                  <a:pt x="9257126" y="1239013"/>
                  <a:pt x="9193427" y="1238166"/>
                  <a:pt x="9193427" y="1238166"/>
                </a:cubicBezTo>
                <a:cubicBezTo>
                  <a:pt x="9164595" y="1242285"/>
                  <a:pt x="9131628" y="1235086"/>
                  <a:pt x="9106930" y="1250522"/>
                </a:cubicBezTo>
                <a:cubicBezTo>
                  <a:pt x="9092529" y="1259523"/>
                  <a:pt x="9105445" y="1286902"/>
                  <a:pt x="9094573" y="1299949"/>
                </a:cubicBezTo>
                <a:cubicBezTo>
                  <a:pt x="9082781" y="1314100"/>
                  <a:pt x="9061622" y="1316425"/>
                  <a:pt x="9045146" y="1324663"/>
                </a:cubicBezTo>
                <a:cubicBezTo>
                  <a:pt x="9028670" y="1320544"/>
                  <a:pt x="9001089" y="1328417"/>
                  <a:pt x="8995719" y="1312306"/>
                </a:cubicBezTo>
                <a:cubicBezTo>
                  <a:pt x="8988705" y="1291263"/>
                  <a:pt x="9012645" y="1271291"/>
                  <a:pt x="9020433" y="1250522"/>
                </a:cubicBezTo>
                <a:cubicBezTo>
                  <a:pt x="9025007" y="1238326"/>
                  <a:pt x="9028671" y="1225809"/>
                  <a:pt x="9032790" y="1213452"/>
                </a:cubicBezTo>
                <a:cubicBezTo>
                  <a:pt x="9036909" y="1180501"/>
                  <a:pt x="9039687" y="1147354"/>
                  <a:pt x="9045146" y="1114598"/>
                </a:cubicBezTo>
                <a:cubicBezTo>
                  <a:pt x="9047938" y="1097846"/>
                  <a:pt x="9054984" y="1081966"/>
                  <a:pt x="9057503" y="1065171"/>
                </a:cubicBezTo>
                <a:cubicBezTo>
                  <a:pt x="9067355" y="999490"/>
                  <a:pt x="9073979" y="933366"/>
                  <a:pt x="9082217" y="867463"/>
                </a:cubicBezTo>
                <a:cubicBezTo>
                  <a:pt x="9073979" y="813917"/>
                  <a:pt x="9066918" y="760177"/>
                  <a:pt x="9057503" y="706825"/>
                </a:cubicBezTo>
                <a:cubicBezTo>
                  <a:pt x="9054552" y="690101"/>
                  <a:pt x="9057155" y="669407"/>
                  <a:pt x="9045146" y="657398"/>
                </a:cubicBezTo>
                <a:cubicBezTo>
                  <a:pt x="9033137" y="645389"/>
                  <a:pt x="9012048" y="649707"/>
                  <a:pt x="8995719" y="645041"/>
                </a:cubicBezTo>
                <a:cubicBezTo>
                  <a:pt x="8983195" y="641463"/>
                  <a:pt x="8971006" y="636803"/>
                  <a:pt x="8958649" y="632684"/>
                </a:cubicBezTo>
                <a:cubicBezTo>
                  <a:pt x="9024552" y="628565"/>
                  <a:pt x="9090653" y="626898"/>
                  <a:pt x="9156357" y="620328"/>
                </a:cubicBezTo>
                <a:cubicBezTo>
                  <a:pt x="9173255" y="618638"/>
                  <a:pt x="9196364" y="593841"/>
                  <a:pt x="9205784" y="607971"/>
                </a:cubicBezTo>
                <a:cubicBezTo>
                  <a:pt x="9229084" y="642921"/>
                  <a:pt x="9222260" y="690349"/>
                  <a:pt x="9230498" y="731538"/>
                </a:cubicBezTo>
                <a:cubicBezTo>
                  <a:pt x="9251092" y="710944"/>
                  <a:pt x="9276126" y="693988"/>
                  <a:pt x="9292281" y="669755"/>
                </a:cubicBezTo>
                <a:cubicBezTo>
                  <a:pt x="9431478" y="460959"/>
                  <a:pt x="9295092" y="605160"/>
                  <a:pt x="9391135" y="509117"/>
                </a:cubicBezTo>
                <a:cubicBezTo>
                  <a:pt x="9395254" y="496760"/>
                  <a:pt x="9405107" y="484972"/>
                  <a:pt x="9403492" y="472047"/>
                </a:cubicBezTo>
                <a:cubicBezTo>
                  <a:pt x="9388601" y="352908"/>
                  <a:pt x="9297526" y="400106"/>
                  <a:pt x="9181071" y="385549"/>
                </a:cubicBezTo>
                <a:cubicBezTo>
                  <a:pt x="9193428" y="373192"/>
                  <a:pt x="9204873" y="359852"/>
                  <a:pt x="9218141" y="348479"/>
                </a:cubicBezTo>
                <a:cubicBezTo>
                  <a:pt x="9233778" y="335076"/>
                  <a:pt x="9253006" y="325972"/>
                  <a:pt x="9267568" y="311409"/>
                </a:cubicBezTo>
                <a:cubicBezTo>
                  <a:pt x="9278069" y="300908"/>
                  <a:pt x="9284043" y="286695"/>
                  <a:pt x="9292281" y="274338"/>
                </a:cubicBezTo>
                <a:cubicBezTo>
                  <a:pt x="9296400" y="253744"/>
                  <a:pt x="9314030" y="231340"/>
                  <a:pt x="9304638" y="212555"/>
                </a:cubicBezTo>
                <a:cubicBezTo>
                  <a:pt x="9298813" y="200905"/>
                  <a:pt x="9278877" y="218449"/>
                  <a:pt x="9267568" y="224911"/>
                </a:cubicBezTo>
                <a:cubicBezTo>
                  <a:pt x="9208673" y="258565"/>
                  <a:pt x="9228875" y="259215"/>
                  <a:pt x="9181071" y="299052"/>
                </a:cubicBezTo>
                <a:cubicBezTo>
                  <a:pt x="9141811" y="331769"/>
                  <a:pt x="9144753" y="321785"/>
                  <a:pt x="9094573" y="336122"/>
                </a:cubicBezTo>
                <a:cubicBezTo>
                  <a:pt x="9008298" y="360772"/>
                  <a:pt x="9118639" y="339745"/>
                  <a:pt x="8971006" y="360836"/>
                </a:cubicBezTo>
                <a:cubicBezTo>
                  <a:pt x="8958649" y="369074"/>
                  <a:pt x="8943715" y="374372"/>
                  <a:pt x="8933935" y="385549"/>
                </a:cubicBezTo>
                <a:cubicBezTo>
                  <a:pt x="8914376" y="407902"/>
                  <a:pt x="8884508" y="459690"/>
                  <a:pt x="8884508" y="459690"/>
                </a:cubicBezTo>
                <a:cubicBezTo>
                  <a:pt x="8888627" y="443214"/>
                  <a:pt x="8890902" y="426164"/>
                  <a:pt x="8896865" y="410263"/>
                </a:cubicBezTo>
                <a:cubicBezTo>
                  <a:pt x="8910302" y="374431"/>
                  <a:pt x="8925807" y="354494"/>
                  <a:pt x="8946292" y="323766"/>
                </a:cubicBezTo>
                <a:cubicBezTo>
                  <a:pt x="8958649" y="257863"/>
                  <a:pt x="8957343" y="187854"/>
                  <a:pt x="8983363" y="126057"/>
                </a:cubicBezTo>
                <a:cubicBezTo>
                  <a:pt x="8992683" y="103922"/>
                  <a:pt x="9024884" y="101881"/>
                  <a:pt x="9045146" y="88987"/>
                </a:cubicBezTo>
                <a:cubicBezTo>
                  <a:pt x="9070204" y="73041"/>
                  <a:pt x="9119287" y="39560"/>
                  <a:pt x="9119287" y="39560"/>
                </a:cubicBezTo>
                <a:cubicBezTo>
                  <a:pt x="9127525" y="27203"/>
                  <a:pt x="9157789" y="8005"/>
                  <a:pt x="9144000" y="2490"/>
                </a:cubicBezTo>
                <a:cubicBezTo>
                  <a:pt x="9118186" y="-7835"/>
                  <a:pt x="9052229" y="16605"/>
                  <a:pt x="9020433" y="27203"/>
                </a:cubicBezTo>
                <a:cubicBezTo>
                  <a:pt x="9008076" y="39560"/>
                  <a:pt x="8996788" y="53087"/>
                  <a:pt x="8983363" y="64274"/>
                </a:cubicBezTo>
                <a:cubicBezTo>
                  <a:pt x="8971954" y="73781"/>
                  <a:pt x="8948949" y="74375"/>
                  <a:pt x="8946292" y="88987"/>
                </a:cubicBezTo>
                <a:cubicBezTo>
                  <a:pt x="8939620" y="125684"/>
                  <a:pt x="8954530" y="163128"/>
                  <a:pt x="8958649" y="200198"/>
                </a:cubicBezTo>
                <a:cubicBezTo>
                  <a:pt x="8975125" y="196079"/>
                  <a:pt x="8991324" y="190633"/>
                  <a:pt x="9008076" y="187841"/>
                </a:cubicBezTo>
                <a:cubicBezTo>
                  <a:pt x="9040832" y="182382"/>
                  <a:pt x="9074714" y="183538"/>
                  <a:pt x="9106930" y="175484"/>
                </a:cubicBezTo>
                <a:cubicBezTo>
                  <a:pt x="9375283" y="108396"/>
                  <a:pt x="9081855" y="158830"/>
                  <a:pt x="9267568" y="126057"/>
                </a:cubicBezTo>
                <a:lnTo>
                  <a:pt x="9415849" y="101344"/>
                </a:lnTo>
                <a:cubicBezTo>
                  <a:pt x="9428206" y="93106"/>
                  <a:pt x="9452919" y="91481"/>
                  <a:pt x="9452919" y="76630"/>
                </a:cubicBezTo>
                <a:cubicBezTo>
                  <a:pt x="9452919" y="63605"/>
                  <a:pt x="9428874" y="88987"/>
                  <a:pt x="9415849" y="88987"/>
                </a:cubicBezTo>
                <a:cubicBezTo>
                  <a:pt x="9358037" y="88987"/>
                  <a:pt x="9300519" y="80749"/>
                  <a:pt x="9242854" y="76630"/>
                </a:cubicBezTo>
                <a:cubicBezTo>
                  <a:pt x="9238735" y="64273"/>
                  <a:pt x="9237723" y="50397"/>
                  <a:pt x="9230498" y="39560"/>
                </a:cubicBezTo>
                <a:cubicBezTo>
                  <a:pt x="9179752" y="-36558"/>
                  <a:pt x="9169119" y="15994"/>
                  <a:pt x="9082217" y="64274"/>
                </a:cubicBezTo>
                <a:cubicBezTo>
                  <a:pt x="9015634" y="175242"/>
                  <a:pt x="9077881" y="78674"/>
                  <a:pt x="8983363" y="200198"/>
                </a:cubicBezTo>
                <a:cubicBezTo>
                  <a:pt x="8924779" y="275521"/>
                  <a:pt x="9003234" y="205181"/>
                  <a:pt x="8884508" y="311409"/>
                </a:cubicBezTo>
                <a:cubicBezTo>
                  <a:pt x="8630212" y="538938"/>
                  <a:pt x="8793480" y="377726"/>
                  <a:pt x="8686800" y="484403"/>
                </a:cubicBezTo>
                <a:cubicBezTo>
                  <a:pt x="8678562" y="500879"/>
                  <a:pt x="8662087" y="515410"/>
                  <a:pt x="8662087" y="533830"/>
                </a:cubicBezTo>
                <a:cubicBezTo>
                  <a:pt x="8662087" y="548681"/>
                  <a:pt x="8674715" y="562269"/>
                  <a:pt x="8686800" y="570901"/>
                </a:cubicBezTo>
                <a:cubicBezTo>
                  <a:pt x="8718408" y="593479"/>
                  <a:pt x="8773870" y="600671"/>
                  <a:pt x="8810368" y="607971"/>
                </a:cubicBezTo>
                <a:cubicBezTo>
                  <a:pt x="8876271" y="603852"/>
                  <a:pt x="8947124" y="621011"/>
                  <a:pt x="9008076" y="595614"/>
                </a:cubicBezTo>
                <a:cubicBezTo>
                  <a:pt x="9029584" y="586652"/>
                  <a:pt x="8980966" y="552882"/>
                  <a:pt x="8958649" y="546187"/>
                </a:cubicBezTo>
                <a:cubicBezTo>
                  <a:pt x="8934651" y="538988"/>
                  <a:pt x="8908814" y="552467"/>
                  <a:pt x="8884508" y="558544"/>
                </a:cubicBezTo>
                <a:cubicBezTo>
                  <a:pt x="8826326" y="573089"/>
                  <a:pt x="8769179" y="591495"/>
                  <a:pt x="8711514" y="607971"/>
                </a:cubicBezTo>
                <a:cubicBezTo>
                  <a:pt x="8690186" y="614065"/>
                  <a:pt x="8628687" y="625670"/>
                  <a:pt x="8649730" y="632684"/>
                </a:cubicBezTo>
                <a:cubicBezTo>
                  <a:pt x="8681234" y="643185"/>
                  <a:pt x="8715633" y="624447"/>
                  <a:pt x="8748584" y="620328"/>
                </a:cubicBezTo>
                <a:cubicBezTo>
                  <a:pt x="8968609" y="557462"/>
                  <a:pt x="8692812" y="631481"/>
                  <a:pt x="8933935" y="583257"/>
                </a:cubicBezTo>
                <a:cubicBezTo>
                  <a:pt x="9187708" y="532503"/>
                  <a:pt x="8840793" y="580999"/>
                  <a:pt x="9119287" y="546187"/>
                </a:cubicBezTo>
                <a:cubicBezTo>
                  <a:pt x="9123406" y="562663"/>
                  <a:pt x="9129954" y="578716"/>
                  <a:pt x="9131644" y="595614"/>
                </a:cubicBezTo>
                <a:cubicBezTo>
                  <a:pt x="9156101" y="840187"/>
                  <a:pt x="9120892" y="723999"/>
                  <a:pt x="9156357" y="830393"/>
                </a:cubicBezTo>
                <a:cubicBezTo>
                  <a:pt x="9144000" y="859225"/>
                  <a:pt x="9143233" y="896628"/>
                  <a:pt x="9119287" y="916890"/>
                </a:cubicBezTo>
                <a:cubicBezTo>
                  <a:pt x="9055577" y="970798"/>
                  <a:pt x="8948145" y="972066"/>
                  <a:pt x="8872152" y="978674"/>
                </a:cubicBezTo>
                <a:cubicBezTo>
                  <a:pt x="8818650" y="983326"/>
                  <a:pt x="8765033" y="986570"/>
                  <a:pt x="8711514" y="991030"/>
                </a:cubicBezTo>
                <a:lnTo>
                  <a:pt x="8575590" y="1003387"/>
                </a:lnTo>
                <a:cubicBezTo>
                  <a:pt x="8587947" y="991030"/>
                  <a:pt x="8595707" y="970555"/>
                  <a:pt x="8612660" y="966317"/>
                </a:cubicBezTo>
                <a:cubicBezTo>
                  <a:pt x="8664761" y="953292"/>
                  <a:pt x="8719779" y="958420"/>
                  <a:pt x="8773298" y="953960"/>
                </a:cubicBezTo>
                <a:lnTo>
                  <a:pt x="8909222" y="941603"/>
                </a:lnTo>
                <a:cubicBezTo>
                  <a:pt x="8946292" y="933365"/>
                  <a:pt x="8983036" y="923489"/>
                  <a:pt x="9020433" y="916890"/>
                </a:cubicBezTo>
                <a:cubicBezTo>
                  <a:pt x="9145949" y="894740"/>
                  <a:pt x="9086323" y="926509"/>
                  <a:pt x="9156357" y="879820"/>
                </a:cubicBezTo>
                <a:cubicBezTo>
                  <a:pt x="9160476" y="867463"/>
                  <a:pt x="9176851" y="852920"/>
                  <a:pt x="9168714" y="842749"/>
                </a:cubicBezTo>
                <a:cubicBezTo>
                  <a:pt x="9154858" y="825428"/>
                  <a:pt x="9128840" y="821495"/>
                  <a:pt x="9106930" y="818036"/>
                </a:cubicBezTo>
                <a:cubicBezTo>
                  <a:pt x="9049826" y="809020"/>
                  <a:pt x="8991600" y="809798"/>
                  <a:pt x="8933935" y="805679"/>
                </a:cubicBezTo>
                <a:cubicBezTo>
                  <a:pt x="8859795" y="813917"/>
                  <a:pt x="8769764" y="783793"/>
                  <a:pt x="8711514" y="830393"/>
                </a:cubicBezTo>
                <a:cubicBezTo>
                  <a:pt x="8666028" y="866782"/>
                  <a:pt x="8703236" y="947504"/>
                  <a:pt x="8686800" y="1003387"/>
                </a:cubicBezTo>
                <a:cubicBezTo>
                  <a:pt x="8681869" y="1020152"/>
                  <a:pt x="8664270" y="1030764"/>
                  <a:pt x="8649730" y="1040457"/>
                </a:cubicBezTo>
                <a:cubicBezTo>
                  <a:pt x="8638892" y="1047682"/>
                  <a:pt x="8625508" y="1050673"/>
                  <a:pt x="8612660" y="1052814"/>
                </a:cubicBezTo>
                <a:cubicBezTo>
                  <a:pt x="8503587" y="1070993"/>
                  <a:pt x="8314252" y="1073680"/>
                  <a:pt x="8229600" y="1077528"/>
                </a:cubicBezTo>
                <a:cubicBezTo>
                  <a:pt x="8241957" y="1065171"/>
                  <a:pt x="8277156" y="1054437"/>
                  <a:pt x="8266671" y="1040457"/>
                </a:cubicBezTo>
                <a:cubicBezTo>
                  <a:pt x="8251638" y="1020413"/>
                  <a:pt x="8217585" y="1028101"/>
                  <a:pt x="8192530" y="1028101"/>
                </a:cubicBezTo>
                <a:cubicBezTo>
                  <a:pt x="8105935" y="1028101"/>
                  <a:pt x="8019535" y="1036338"/>
                  <a:pt x="7933038" y="1040457"/>
                </a:cubicBezTo>
                <a:cubicBezTo>
                  <a:pt x="7916562" y="1048695"/>
                  <a:pt x="7901217" y="1059754"/>
                  <a:pt x="7883611" y="1065171"/>
                </a:cubicBezTo>
                <a:cubicBezTo>
                  <a:pt x="7847316" y="1076339"/>
                  <a:pt x="7809402" y="1081345"/>
                  <a:pt x="7772400" y="1089884"/>
                </a:cubicBezTo>
                <a:cubicBezTo>
                  <a:pt x="7673024" y="1112817"/>
                  <a:pt x="7770082" y="1097007"/>
                  <a:pt x="7611763" y="1114598"/>
                </a:cubicBezTo>
                <a:cubicBezTo>
                  <a:pt x="7595287" y="1122836"/>
                  <a:pt x="7577072" y="1128259"/>
                  <a:pt x="7562335" y="1139311"/>
                </a:cubicBezTo>
                <a:cubicBezTo>
                  <a:pt x="7543695" y="1153291"/>
                  <a:pt x="7492068" y="1178318"/>
                  <a:pt x="7512908" y="1188738"/>
                </a:cubicBezTo>
                <a:cubicBezTo>
                  <a:pt x="7572312" y="1218440"/>
                  <a:pt x="7644388" y="1208467"/>
                  <a:pt x="7710617" y="1213452"/>
                </a:cubicBezTo>
                <a:cubicBezTo>
                  <a:pt x="8027545" y="1237307"/>
                  <a:pt x="8345255" y="1250140"/>
                  <a:pt x="8662087" y="1275236"/>
                </a:cubicBezTo>
                <a:cubicBezTo>
                  <a:pt x="8761399" y="1283102"/>
                  <a:pt x="8860245" y="1296769"/>
                  <a:pt x="8958649" y="1312306"/>
                </a:cubicBezTo>
                <a:cubicBezTo>
                  <a:pt x="9016901" y="1321504"/>
                  <a:pt x="9073815" y="1337810"/>
                  <a:pt x="9131644" y="1349376"/>
                </a:cubicBezTo>
                <a:cubicBezTo>
                  <a:pt x="9156212" y="1354290"/>
                  <a:pt x="9181071" y="1357614"/>
                  <a:pt x="9205784" y="1361733"/>
                </a:cubicBezTo>
                <a:cubicBezTo>
                  <a:pt x="8929816" y="1369971"/>
                  <a:pt x="8653522" y="1370696"/>
                  <a:pt x="8377881" y="1386447"/>
                </a:cubicBezTo>
                <a:cubicBezTo>
                  <a:pt x="8363054" y="1387294"/>
                  <a:pt x="8354094" y="1404519"/>
                  <a:pt x="8340811" y="1411160"/>
                </a:cubicBezTo>
                <a:cubicBezTo>
                  <a:pt x="8329161" y="1416985"/>
                  <a:pt x="8315937" y="1418944"/>
                  <a:pt x="8303741" y="1423517"/>
                </a:cubicBezTo>
                <a:cubicBezTo>
                  <a:pt x="8282972" y="1431305"/>
                  <a:pt x="8262552" y="1439992"/>
                  <a:pt x="8241957" y="1448230"/>
                </a:cubicBezTo>
                <a:cubicBezTo>
                  <a:pt x="8254314" y="1452349"/>
                  <a:pt x="8291854" y="1462851"/>
                  <a:pt x="8279027" y="1460587"/>
                </a:cubicBezTo>
                <a:cubicBezTo>
                  <a:pt x="8196296" y="1445987"/>
                  <a:pt x="8113105" y="1432658"/>
                  <a:pt x="8031892" y="1411160"/>
                </a:cubicBezTo>
                <a:cubicBezTo>
                  <a:pt x="7972699" y="1395491"/>
                  <a:pt x="7917774" y="1366198"/>
                  <a:pt x="7858898" y="1349376"/>
                </a:cubicBezTo>
                <a:cubicBezTo>
                  <a:pt x="7802193" y="1333175"/>
                  <a:pt x="7743411" y="1325376"/>
                  <a:pt x="7685903" y="1312306"/>
                </a:cubicBezTo>
                <a:cubicBezTo>
                  <a:pt x="7573365" y="1286730"/>
                  <a:pt x="7597655" y="1291570"/>
                  <a:pt x="7488195" y="1250522"/>
                </a:cubicBezTo>
                <a:cubicBezTo>
                  <a:pt x="7673546" y="1246403"/>
                  <a:pt x="7859083" y="1247424"/>
                  <a:pt x="8044249" y="1238166"/>
                </a:cubicBezTo>
                <a:cubicBezTo>
                  <a:pt x="8065225" y="1237117"/>
                  <a:pt x="8003182" y="1229262"/>
                  <a:pt x="7982465" y="1225809"/>
                </a:cubicBezTo>
                <a:cubicBezTo>
                  <a:pt x="7904314" y="1212784"/>
                  <a:pt x="7826409" y="1197684"/>
                  <a:pt x="7747687" y="1188738"/>
                </a:cubicBezTo>
                <a:cubicBezTo>
                  <a:pt x="7673274" y="1180282"/>
                  <a:pt x="7378318" y="1159707"/>
                  <a:pt x="7265773" y="1151668"/>
                </a:cubicBezTo>
                <a:cubicBezTo>
                  <a:pt x="7253416" y="1155787"/>
                  <a:pt x="7220365" y="1154019"/>
                  <a:pt x="7228703" y="1164025"/>
                </a:cubicBezTo>
                <a:cubicBezTo>
                  <a:pt x="7278285" y="1223524"/>
                  <a:pt x="7325711" y="1225440"/>
                  <a:pt x="7389341" y="1238166"/>
                </a:cubicBezTo>
                <a:cubicBezTo>
                  <a:pt x="7401698" y="1246404"/>
                  <a:pt x="7417134" y="1251283"/>
                  <a:pt x="7426411" y="1262879"/>
                </a:cubicBezTo>
                <a:cubicBezTo>
                  <a:pt x="7469768" y="1317075"/>
                  <a:pt x="7405599" y="1311005"/>
                  <a:pt x="7364627" y="1324663"/>
                </a:cubicBezTo>
                <a:lnTo>
                  <a:pt x="7327557" y="1337020"/>
                </a:lnTo>
                <a:cubicBezTo>
                  <a:pt x="7198549" y="1380024"/>
                  <a:pt x="7055708" y="1345257"/>
                  <a:pt x="6919784" y="1349376"/>
                </a:cubicBezTo>
                <a:cubicBezTo>
                  <a:pt x="6907427" y="1353495"/>
                  <a:pt x="6894616" y="1356443"/>
                  <a:pt x="6882714" y="1361733"/>
                </a:cubicBezTo>
                <a:cubicBezTo>
                  <a:pt x="6857465" y="1372955"/>
                  <a:pt x="6836204" y="1398803"/>
                  <a:pt x="6808573" y="1398803"/>
                </a:cubicBezTo>
                <a:cubicBezTo>
                  <a:pt x="6787978" y="1398803"/>
                  <a:pt x="6777895" y="1370255"/>
                  <a:pt x="6759146" y="1361733"/>
                </a:cubicBezTo>
                <a:cubicBezTo>
                  <a:pt x="6731848" y="1349325"/>
                  <a:pt x="6700830" y="1347268"/>
                  <a:pt x="6672649" y="1337020"/>
                </a:cubicBezTo>
                <a:cubicBezTo>
                  <a:pt x="6655338" y="1330725"/>
                  <a:pt x="6640934" y="1317366"/>
                  <a:pt x="6623222" y="1312306"/>
                </a:cubicBezTo>
                <a:cubicBezTo>
                  <a:pt x="6489798" y="1274185"/>
                  <a:pt x="6386877" y="1282223"/>
                  <a:pt x="6240163" y="1275236"/>
                </a:cubicBezTo>
                <a:cubicBezTo>
                  <a:pt x="6207211" y="1266998"/>
                  <a:pt x="6174757" y="1256425"/>
                  <a:pt x="6141308" y="1250522"/>
                </a:cubicBezTo>
                <a:cubicBezTo>
                  <a:pt x="5996365" y="1224944"/>
                  <a:pt x="5615193" y="1226641"/>
                  <a:pt x="5585254" y="1225809"/>
                </a:cubicBezTo>
                <a:cubicBezTo>
                  <a:pt x="5548080" y="1210939"/>
                  <a:pt x="5503455" y="1188738"/>
                  <a:pt x="5461687" y="1188738"/>
                </a:cubicBezTo>
                <a:cubicBezTo>
                  <a:pt x="5432562" y="1188738"/>
                  <a:pt x="5404022" y="1196976"/>
                  <a:pt x="5375190" y="1201095"/>
                </a:cubicBezTo>
                <a:cubicBezTo>
                  <a:pt x="5366952" y="1213452"/>
                  <a:pt x="5357118" y="1224883"/>
                  <a:pt x="5350476" y="1238166"/>
                </a:cubicBezTo>
                <a:cubicBezTo>
                  <a:pt x="5344651" y="1249816"/>
                  <a:pt x="5346458" y="1265230"/>
                  <a:pt x="5338119" y="1275236"/>
                </a:cubicBezTo>
                <a:cubicBezTo>
                  <a:pt x="5324935" y="1291057"/>
                  <a:pt x="5309135" y="1309813"/>
                  <a:pt x="5288692" y="1312306"/>
                </a:cubicBezTo>
                <a:cubicBezTo>
                  <a:pt x="5137192" y="1330782"/>
                  <a:pt x="4983892" y="1328782"/>
                  <a:pt x="4831492" y="1337020"/>
                </a:cubicBezTo>
                <a:cubicBezTo>
                  <a:pt x="4839730" y="1374090"/>
                  <a:pt x="4833421" y="1417851"/>
                  <a:pt x="4856206" y="1448230"/>
                </a:cubicBezTo>
                <a:cubicBezTo>
                  <a:pt x="4875027" y="1473325"/>
                  <a:pt x="4912541" y="1476683"/>
                  <a:pt x="4942703" y="1485301"/>
                </a:cubicBezTo>
                <a:cubicBezTo>
                  <a:pt x="4999408" y="1501503"/>
                  <a:pt x="5058033" y="1510014"/>
                  <a:pt x="5115698" y="1522371"/>
                </a:cubicBezTo>
                <a:cubicBezTo>
                  <a:pt x="5259546" y="1604570"/>
                  <a:pt x="5141148" y="1559441"/>
                  <a:pt x="5313406" y="1559441"/>
                </a:cubicBezTo>
                <a:lnTo>
                  <a:pt x="6919784" y="1571798"/>
                </a:lnTo>
                <a:cubicBezTo>
                  <a:pt x="7006281" y="1567679"/>
                  <a:pt x="7094164" y="1575399"/>
                  <a:pt x="7179276" y="1559441"/>
                </a:cubicBezTo>
                <a:cubicBezTo>
                  <a:pt x="7201077" y="1555353"/>
                  <a:pt x="7139639" y="1535958"/>
                  <a:pt x="7117492" y="1534728"/>
                </a:cubicBezTo>
                <a:cubicBezTo>
                  <a:pt x="6841827" y="1519413"/>
                  <a:pt x="6289590" y="1510014"/>
                  <a:pt x="6289590" y="1510014"/>
                </a:cubicBezTo>
                <a:cubicBezTo>
                  <a:pt x="6207211" y="1489419"/>
                  <a:pt x="6121962" y="1478045"/>
                  <a:pt x="6042454" y="1448230"/>
                </a:cubicBezTo>
                <a:cubicBezTo>
                  <a:pt x="6036553" y="1446017"/>
                  <a:pt x="5925211" y="1399997"/>
                  <a:pt x="5894173" y="1398803"/>
                </a:cubicBezTo>
                <a:cubicBezTo>
                  <a:pt x="5696568" y="1391203"/>
                  <a:pt x="5498757" y="1390566"/>
                  <a:pt x="5301049" y="1386447"/>
                </a:cubicBezTo>
                <a:cubicBezTo>
                  <a:pt x="5301034" y="1386445"/>
                  <a:pt x="5004502" y="1337021"/>
                  <a:pt x="5004487" y="1337020"/>
                </a:cubicBezTo>
                <a:lnTo>
                  <a:pt x="4843849" y="1324663"/>
                </a:lnTo>
                <a:cubicBezTo>
                  <a:pt x="4761755" y="1269932"/>
                  <a:pt x="4834124" y="1309546"/>
                  <a:pt x="4658498" y="1287593"/>
                </a:cubicBezTo>
                <a:cubicBezTo>
                  <a:pt x="4641646" y="1285487"/>
                  <a:pt x="4625649" y="1278920"/>
                  <a:pt x="4609071" y="1275236"/>
                </a:cubicBezTo>
                <a:cubicBezTo>
                  <a:pt x="4588569" y="1270680"/>
                  <a:pt x="4567882" y="1266998"/>
                  <a:pt x="4547287" y="1262879"/>
                </a:cubicBezTo>
                <a:cubicBezTo>
                  <a:pt x="4525226" y="1248172"/>
                  <a:pt x="4485872" y="1219723"/>
                  <a:pt x="4460790" y="1213452"/>
                </a:cubicBezTo>
                <a:cubicBezTo>
                  <a:pt x="4447205" y="1210056"/>
                  <a:pt x="4257599" y="1189502"/>
                  <a:pt x="4250725" y="1188738"/>
                </a:cubicBezTo>
                <a:cubicBezTo>
                  <a:pt x="4217774" y="1196976"/>
                  <a:pt x="4181562" y="1196957"/>
                  <a:pt x="4151871" y="1213452"/>
                </a:cubicBezTo>
                <a:cubicBezTo>
                  <a:pt x="4140485" y="1219778"/>
                  <a:pt x="4136087" y="1237956"/>
                  <a:pt x="4139514" y="1250522"/>
                </a:cubicBezTo>
                <a:cubicBezTo>
                  <a:pt x="4149207" y="1286065"/>
                  <a:pt x="4162891" y="1323326"/>
                  <a:pt x="4188941" y="1349376"/>
                </a:cubicBezTo>
                <a:cubicBezTo>
                  <a:pt x="4203792" y="1364227"/>
                  <a:pt x="4230061" y="1357976"/>
                  <a:pt x="4250725" y="1361733"/>
                </a:cubicBezTo>
                <a:cubicBezTo>
                  <a:pt x="4275375" y="1366215"/>
                  <a:pt x="4300152" y="1369971"/>
                  <a:pt x="4324865" y="1374090"/>
                </a:cubicBezTo>
                <a:cubicBezTo>
                  <a:pt x="4248081" y="1412481"/>
                  <a:pt x="4304526" y="1388727"/>
                  <a:pt x="4226011" y="1411160"/>
                </a:cubicBezTo>
                <a:cubicBezTo>
                  <a:pt x="4213487" y="1414738"/>
                  <a:pt x="4201713" y="1420963"/>
                  <a:pt x="4188941" y="1423517"/>
                </a:cubicBezTo>
                <a:cubicBezTo>
                  <a:pt x="4160382" y="1429229"/>
                  <a:pt x="4131173" y="1431086"/>
                  <a:pt x="4102444" y="1435874"/>
                </a:cubicBezTo>
                <a:cubicBezTo>
                  <a:pt x="4081727" y="1439327"/>
                  <a:pt x="4061255" y="1444111"/>
                  <a:pt x="4040660" y="1448230"/>
                </a:cubicBezTo>
                <a:cubicBezTo>
                  <a:pt x="4000480" y="1475017"/>
                  <a:pt x="3959962" y="1484319"/>
                  <a:pt x="4040660" y="1547084"/>
                </a:cubicBezTo>
                <a:cubicBezTo>
                  <a:pt x="4060437" y="1562466"/>
                  <a:pt x="4090660" y="1552735"/>
                  <a:pt x="4114800" y="1559441"/>
                </a:cubicBezTo>
                <a:cubicBezTo>
                  <a:pt x="4165000" y="1573385"/>
                  <a:pt x="4212910" y="1594820"/>
                  <a:pt x="4263081" y="1608868"/>
                </a:cubicBezTo>
                <a:cubicBezTo>
                  <a:pt x="4339139" y="1630164"/>
                  <a:pt x="4552624" y="1673453"/>
                  <a:pt x="4621427" y="1683009"/>
                </a:cubicBezTo>
                <a:cubicBezTo>
                  <a:pt x="4703429" y="1694398"/>
                  <a:pt x="4785773" y="1707722"/>
                  <a:pt x="4868563" y="1707722"/>
                </a:cubicBezTo>
                <a:cubicBezTo>
                  <a:pt x="4914614" y="1707722"/>
                  <a:pt x="4777900" y="1691496"/>
                  <a:pt x="4732638" y="1683009"/>
                </a:cubicBezTo>
                <a:cubicBezTo>
                  <a:pt x="4612467" y="1660477"/>
                  <a:pt x="4721610" y="1675266"/>
                  <a:pt x="4534930" y="1658295"/>
                </a:cubicBezTo>
                <a:cubicBezTo>
                  <a:pt x="4493741" y="1650057"/>
                  <a:pt x="4452114" y="1643770"/>
                  <a:pt x="4411363" y="1633582"/>
                </a:cubicBezTo>
                <a:cubicBezTo>
                  <a:pt x="4386090" y="1627264"/>
                  <a:pt x="4337222" y="1608868"/>
                  <a:pt x="4337222" y="1608868"/>
                </a:cubicBezTo>
                <a:cubicBezTo>
                  <a:pt x="4320746" y="1592392"/>
                  <a:pt x="4307553" y="1571790"/>
                  <a:pt x="4287795" y="1559441"/>
                </a:cubicBezTo>
                <a:cubicBezTo>
                  <a:pt x="4273394" y="1550440"/>
                  <a:pt x="4254269" y="1553047"/>
                  <a:pt x="4238368" y="1547084"/>
                </a:cubicBezTo>
                <a:cubicBezTo>
                  <a:pt x="4221121" y="1540616"/>
                  <a:pt x="4205417" y="1530609"/>
                  <a:pt x="4188941" y="1522371"/>
                </a:cubicBezTo>
                <a:cubicBezTo>
                  <a:pt x="4180703" y="1510014"/>
                  <a:pt x="4162749" y="1500078"/>
                  <a:pt x="4164227" y="1485301"/>
                </a:cubicBezTo>
                <a:cubicBezTo>
                  <a:pt x="4174864" y="1378934"/>
                  <a:pt x="4234269" y="1380888"/>
                  <a:pt x="4324865" y="1349376"/>
                </a:cubicBezTo>
                <a:cubicBezTo>
                  <a:pt x="4402180" y="1322484"/>
                  <a:pt x="4564166" y="1274590"/>
                  <a:pt x="4646141" y="1262879"/>
                </a:cubicBezTo>
                <a:cubicBezTo>
                  <a:pt x="4736217" y="1250011"/>
                  <a:pt x="4827374" y="1246404"/>
                  <a:pt x="4917990" y="1238166"/>
                </a:cubicBezTo>
                <a:cubicBezTo>
                  <a:pt x="4950941" y="1229928"/>
                  <a:pt x="4992827" y="1237470"/>
                  <a:pt x="5016844" y="1213452"/>
                </a:cubicBezTo>
                <a:cubicBezTo>
                  <a:pt x="5031695" y="1198601"/>
                  <a:pt x="4975757" y="1204663"/>
                  <a:pt x="4955060" y="1201095"/>
                </a:cubicBezTo>
                <a:lnTo>
                  <a:pt x="4658498" y="1151668"/>
                </a:lnTo>
                <a:cubicBezTo>
                  <a:pt x="4552986" y="1135681"/>
                  <a:pt x="4442702" y="1133760"/>
                  <a:pt x="4337222" y="1126955"/>
                </a:cubicBezTo>
                <a:lnTo>
                  <a:pt x="4164227" y="1114598"/>
                </a:lnTo>
                <a:cubicBezTo>
                  <a:pt x="4139514" y="1102241"/>
                  <a:pt x="4115336" y="1088750"/>
                  <a:pt x="4090087" y="1077528"/>
                </a:cubicBezTo>
                <a:cubicBezTo>
                  <a:pt x="4078185" y="1072238"/>
                  <a:pt x="4063023" y="1073509"/>
                  <a:pt x="4053017" y="1065171"/>
                </a:cubicBezTo>
                <a:cubicBezTo>
                  <a:pt x="4029925" y="1045928"/>
                  <a:pt x="3993434" y="975797"/>
                  <a:pt x="3978876" y="953960"/>
                </a:cubicBezTo>
                <a:cubicBezTo>
                  <a:pt x="3954323" y="917131"/>
                  <a:pt x="3908757" y="847388"/>
                  <a:pt x="3867665" y="818036"/>
                </a:cubicBezTo>
                <a:cubicBezTo>
                  <a:pt x="3857066" y="810465"/>
                  <a:pt x="3842952" y="809798"/>
                  <a:pt x="3830595" y="805679"/>
                </a:cubicBezTo>
                <a:cubicBezTo>
                  <a:pt x="3777049" y="809798"/>
                  <a:pt x="3722931" y="809207"/>
                  <a:pt x="3669957" y="818036"/>
                </a:cubicBezTo>
                <a:cubicBezTo>
                  <a:pt x="3591513" y="831110"/>
                  <a:pt x="3628551" y="841931"/>
                  <a:pt x="3571103" y="867463"/>
                </a:cubicBezTo>
                <a:cubicBezTo>
                  <a:pt x="3547298" y="878043"/>
                  <a:pt x="3521445" y="883274"/>
                  <a:pt x="3496963" y="892176"/>
                </a:cubicBezTo>
                <a:cubicBezTo>
                  <a:pt x="3413730" y="922443"/>
                  <a:pt x="3430094" y="925660"/>
                  <a:pt x="3323968" y="953960"/>
                </a:cubicBezTo>
                <a:cubicBezTo>
                  <a:pt x="3299759" y="960416"/>
                  <a:pt x="3274541" y="962198"/>
                  <a:pt x="3249827" y="966317"/>
                </a:cubicBezTo>
                <a:cubicBezTo>
                  <a:pt x="3163330" y="1023982"/>
                  <a:pt x="3192163" y="991031"/>
                  <a:pt x="3150973" y="1052814"/>
                </a:cubicBezTo>
                <a:cubicBezTo>
                  <a:pt x="3159211" y="1081646"/>
                  <a:pt x="3158491" y="1114745"/>
                  <a:pt x="3175687" y="1139311"/>
                </a:cubicBezTo>
                <a:cubicBezTo>
                  <a:pt x="3189460" y="1158987"/>
                  <a:pt x="3214516" y="1169319"/>
                  <a:pt x="3237471" y="1176382"/>
                </a:cubicBezTo>
                <a:cubicBezTo>
                  <a:pt x="3381254" y="1220623"/>
                  <a:pt x="3448729" y="1230127"/>
                  <a:pt x="3571103" y="1250522"/>
                </a:cubicBezTo>
                <a:cubicBezTo>
                  <a:pt x="3583460" y="1254641"/>
                  <a:pt x="3595279" y="1261037"/>
                  <a:pt x="3608173" y="1262879"/>
                </a:cubicBezTo>
                <a:cubicBezTo>
                  <a:pt x="3653211" y="1269313"/>
                  <a:pt x="3701635" y="1258904"/>
                  <a:pt x="3744098" y="1275236"/>
                </a:cubicBezTo>
                <a:cubicBezTo>
                  <a:pt x="3761290" y="1281849"/>
                  <a:pt x="3760573" y="1308187"/>
                  <a:pt x="3768811" y="1324663"/>
                </a:cubicBezTo>
                <a:cubicBezTo>
                  <a:pt x="3756454" y="1349376"/>
                  <a:pt x="3757953" y="1390066"/>
                  <a:pt x="3731741" y="1398803"/>
                </a:cubicBezTo>
                <a:cubicBezTo>
                  <a:pt x="3661296" y="1422284"/>
                  <a:pt x="3583429" y="1406528"/>
                  <a:pt x="3509319" y="1411160"/>
                </a:cubicBezTo>
                <a:lnTo>
                  <a:pt x="3336325" y="1423517"/>
                </a:lnTo>
                <a:cubicBezTo>
                  <a:pt x="3319849" y="1419398"/>
                  <a:pt x="3302088" y="1418755"/>
                  <a:pt x="3286898" y="1411160"/>
                </a:cubicBezTo>
                <a:cubicBezTo>
                  <a:pt x="3151177" y="1343299"/>
                  <a:pt x="3234814" y="1356481"/>
                  <a:pt x="3113903" y="1324663"/>
                </a:cubicBezTo>
                <a:cubicBezTo>
                  <a:pt x="2982514" y="1290087"/>
                  <a:pt x="2851821" y="1251896"/>
                  <a:pt x="2718487" y="1225809"/>
                </a:cubicBezTo>
                <a:cubicBezTo>
                  <a:pt x="2661751" y="1214708"/>
                  <a:pt x="2603104" y="1218253"/>
                  <a:pt x="2545492" y="1213452"/>
                </a:cubicBezTo>
                <a:cubicBezTo>
                  <a:pt x="2504241" y="1210014"/>
                  <a:pt x="2463114" y="1205214"/>
                  <a:pt x="2421925" y="1201095"/>
                </a:cubicBezTo>
                <a:cubicBezTo>
                  <a:pt x="2039911" y="1037377"/>
                  <a:pt x="2289276" y="1130412"/>
                  <a:pt x="1346887" y="1176382"/>
                </a:cubicBezTo>
                <a:cubicBezTo>
                  <a:pt x="1332054" y="1177106"/>
                  <a:pt x="1328815" y="1200169"/>
                  <a:pt x="1322173" y="1213452"/>
                </a:cubicBezTo>
                <a:cubicBezTo>
                  <a:pt x="1312253" y="1233291"/>
                  <a:pt x="1309216" y="1256426"/>
                  <a:pt x="1297460" y="1275236"/>
                </a:cubicBezTo>
                <a:cubicBezTo>
                  <a:pt x="1271083" y="1317439"/>
                  <a:pt x="1243133" y="1319209"/>
                  <a:pt x="1198606" y="1337020"/>
                </a:cubicBezTo>
                <a:cubicBezTo>
                  <a:pt x="1079157" y="1332901"/>
                  <a:pt x="959596" y="1331293"/>
                  <a:pt x="840260" y="1324663"/>
                </a:cubicBezTo>
                <a:cubicBezTo>
                  <a:pt x="696320" y="1316666"/>
                  <a:pt x="808753" y="1301308"/>
                  <a:pt x="691979" y="1324663"/>
                </a:cubicBezTo>
                <a:cubicBezTo>
                  <a:pt x="683741" y="1337020"/>
                  <a:pt x="673907" y="1348450"/>
                  <a:pt x="667265" y="1361733"/>
                </a:cubicBezTo>
                <a:cubicBezTo>
                  <a:pt x="658400" y="1379463"/>
                  <a:pt x="646512" y="1432389"/>
                  <a:pt x="642552" y="1448230"/>
                </a:cubicBezTo>
                <a:cubicBezTo>
                  <a:pt x="630195" y="1439992"/>
                  <a:pt x="618375" y="1430885"/>
                  <a:pt x="605481" y="1423517"/>
                </a:cubicBezTo>
                <a:cubicBezTo>
                  <a:pt x="582627" y="1410458"/>
                  <a:pt x="494697" y="1360739"/>
                  <a:pt x="593125" y="1448230"/>
                </a:cubicBezTo>
                <a:cubicBezTo>
                  <a:pt x="615324" y="1467963"/>
                  <a:pt x="643723" y="1479547"/>
                  <a:pt x="667265" y="1497657"/>
                </a:cubicBezTo>
                <a:cubicBezTo>
                  <a:pt x="697365" y="1520811"/>
                  <a:pt x="717249" y="1561365"/>
                  <a:pt x="753763" y="1571798"/>
                </a:cubicBezTo>
                <a:cubicBezTo>
                  <a:pt x="1054310" y="1657669"/>
                  <a:pt x="1172493" y="1662297"/>
                  <a:pt x="1421027" y="1683009"/>
                </a:cubicBezTo>
                <a:cubicBezTo>
                  <a:pt x="1448049" y="1692016"/>
                  <a:pt x="1568705" y="1740917"/>
                  <a:pt x="1445741" y="1670652"/>
                </a:cubicBezTo>
                <a:cubicBezTo>
                  <a:pt x="1434432" y="1664190"/>
                  <a:pt x="1420643" y="1663426"/>
                  <a:pt x="1408671" y="1658295"/>
                </a:cubicBezTo>
                <a:cubicBezTo>
                  <a:pt x="1391740" y="1651039"/>
                  <a:pt x="1376347" y="1640423"/>
                  <a:pt x="1359244" y="1633582"/>
                </a:cubicBezTo>
                <a:cubicBezTo>
                  <a:pt x="1335057" y="1623907"/>
                  <a:pt x="1308403" y="1620518"/>
                  <a:pt x="1285103" y="1608868"/>
                </a:cubicBezTo>
                <a:cubicBezTo>
                  <a:pt x="1260390" y="1596511"/>
                  <a:pt x="1235116" y="1585217"/>
                  <a:pt x="1210963" y="1571798"/>
                </a:cubicBezTo>
                <a:cubicBezTo>
                  <a:pt x="1197981" y="1564586"/>
                  <a:pt x="1186930" y="1554196"/>
                  <a:pt x="1173892" y="1547084"/>
                </a:cubicBezTo>
                <a:cubicBezTo>
                  <a:pt x="1141550" y="1529443"/>
                  <a:pt x="1107989" y="1514133"/>
                  <a:pt x="1075038" y="1497657"/>
                </a:cubicBezTo>
                <a:cubicBezTo>
                  <a:pt x="1059848" y="1490062"/>
                  <a:pt x="1041877" y="1490181"/>
                  <a:pt x="1025611" y="1485301"/>
                </a:cubicBezTo>
                <a:cubicBezTo>
                  <a:pt x="1000659" y="1477816"/>
                  <a:pt x="976184" y="1468825"/>
                  <a:pt x="951471" y="1460587"/>
                </a:cubicBezTo>
                <a:cubicBezTo>
                  <a:pt x="845318" y="1425202"/>
                  <a:pt x="617838" y="1423517"/>
                  <a:pt x="617838" y="1423517"/>
                </a:cubicBezTo>
                <a:cubicBezTo>
                  <a:pt x="613719" y="1155787"/>
                  <a:pt x="615642" y="887896"/>
                  <a:pt x="605481" y="620328"/>
                </a:cubicBezTo>
                <a:cubicBezTo>
                  <a:pt x="601279" y="509678"/>
                  <a:pt x="599509" y="473952"/>
                  <a:pt x="556054" y="397906"/>
                </a:cubicBezTo>
                <a:cubicBezTo>
                  <a:pt x="548686" y="385012"/>
                  <a:pt x="543934" y="368707"/>
                  <a:pt x="531341" y="360836"/>
                </a:cubicBezTo>
                <a:cubicBezTo>
                  <a:pt x="509250" y="347029"/>
                  <a:pt x="481914" y="344360"/>
                  <a:pt x="457200" y="336122"/>
                </a:cubicBezTo>
                <a:cubicBezTo>
                  <a:pt x="547754" y="494593"/>
                  <a:pt x="451576" y="363408"/>
                  <a:pt x="605481" y="472047"/>
                </a:cubicBezTo>
                <a:cubicBezTo>
                  <a:pt x="646001" y="500650"/>
                  <a:pt x="677541" y="540451"/>
                  <a:pt x="716692" y="570901"/>
                </a:cubicBezTo>
                <a:cubicBezTo>
                  <a:pt x="751860" y="598254"/>
                  <a:pt x="793676" y="616519"/>
                  <a:pt x="827903" y="645041"/>
                </a:cubicBezTo>
                <a:cubicBezTo>
                  <a:pt x="868177" y="678603"/>
                  <a:pt x="888786" y="741573"/>
                  <a:pt x="939114" y="756252"/>
                </a:cubicBezTo>
                <a:cubicBezTo>
                  <a:pt x="1037968" y="785084"/>
                  <a:pt x="1135621" y="818411"/>
                  <a:pt x="1235676" y="842749"/>
                </a:cubicBezTo>
                <a:cubicBezTo>
                  <a:pt x="1349748" y="870496"/>
                  <a:pt x="1607105" y="885029"/>
                  <a:pt x="1692876" y="892176"/>
                </a:cubicBezTo>
                <a:cubicBezTo>
                  <a:pt x="1738184" y="904533"/>
                  <a:pt x="1781902" y="926779"/>
                  <a:pt x="1828800" y="929247"/>
                </a:cubicBezTo>
                <a:cubicBezTo>
                  <a:pt x="1939933" y="935096"/>
                  <a:pt x="2273720" y="916890"/>
                  <a:pt x="2162433" y="916890"/>
                </a:cubicBezTo>
                <a:cubicBezTo>
                  <a:pt x="1890553" y="916890"/>
                  <a:pt x="1618736" y="925128"/>
                  <a:pt x="1346887" y="929247"/>
                </a:cubicBezTo>
                <a:cubicBezTo>
                  <a:pt x="1330411" y="937485"/>
                  <a:pt x="1313080" y="944197"/>
                  <a:pt x="1297460" y="953960"/>
                </a:cubicBezTo>
                <a:cubicBezTo>
                  <a:pt x="1275080" y="967947"/>
                  <a:pt x="1237097" y="1002677"/>
                  <a:pt x="1210963" y="1015744"/>
                </a:cubicBezTo>
                <a:cubicBezTo>
                  <a:pt x="1199313" y="1021569"/>
                  <a:pt x="1186088" y="1023528"/>
                  <a:pt x="1173892" y="1028101"/>
                </a:cubicBezTo>
                <a:cubicBezTo>
                  <a:pt x="1153123" y="1035889"/>
                  <a:pt x="1133151" y="1045800"/>
                  <a:pt x="1112108" y="1052814"/>
                </a:cubicBezTo>
                <a:cubicBezTo>
                  <a:pt x="1095997" y="1058184"/>
                  <a:pt x="1079373" y="1062041"/>
                  <a:pt x="1062681" y="1065171"/>
                </a:cubicBezTo>
                <a:cubicBezTo>
                  <a:pt x="860053" y="1103164"/>
                  <a:pt x="977270" y="1079030"/>
                  <a:pt x="803190" y="1102241"/>
                </a:cubicBezTo>
                <a:cubicBezTo>
                  <a:pt x="757670" y="1108310"/>
                  <a:pt x="722601" y="1114676"/>
                  <a:pt x="679622" y="1126955"/>
                </a:cubicBezTo>
                <a:cubicBezTo>
                  <a:pt x="667098" y="1130533"/>
                  <a:pt x="654909" y="1135192"/>
                  <a:pt x="642552" y="1139311"/>
                </a:cubicBezTo>
                <a:cubicBezTo>
                  <a:pt x="626076" y="1135192"/>
                  <a:pt x="606019" y="1138007"/>
                  <a:pt x="593125" y="1126955"/>
                </a:cubicBezTo>
                <a:cubicBezTo>
                  <a:pt x="574890" y="1111325"/>
                  <a:pt x="571684" y="1083406"/>
                  <a:pt x="556054" y="1065171"/>
                </a:cubicBezTo>
                <a:cubicBezTo>
                  <a:pt x="546389" y="1053895"/>
                  <a:pt x="531341" y="1048695"/>
                  <a:pt x="518984" y="1040457"/>
                </a:cubicBezTo>
                <a:cubicBezTo>
                  <a:pt x="506627" y="1052814"/>
                  <a:pt x="493101" y="1064103"/>
                  <a:pt x="481914" y="1077528"/>
                </a:cubicBezTo>
                <a:cubicBezTo>
                  <a:pt x="456018" y="1108603"/>
                  <a:pt x="452634" y="1127761"/>
                  <a:pt x="432487" y="1164025"/>
                </a:cubicBezTo>
                <a:cubicBezTo>
                  <a:pt x="383851" y="1251570"/>
                  <a:pt x="405650" y="1195111"/>
                  <a:pt x="383060" y="1262879"/>
                </a:cubicBezTo>
                <a:cubicBezTo>
                  <a:pt x="387179" y="1279355"/>
                  <a:pt x="390752" y="1295977"/>
                  <a:pt x="395417" y="1312306"/>
                </a:cubicBezTo>
                <a:cubicBezTo>
                  <a:pt x="398995" y="1324830"/>
                  <a:pt x="407773" y="1336351"/>
                  <a:pt x="407773" y="1349376"/>
                </a:cubicBezTo>
                <a:cubicBezTo>
                  <a:pt x="407773" y="1403080"/>
                  <a:pt x="352454" y="1477791"/>
                  <a:pt x="395417" y="1510014"/>
                </a:cubicBezTo>
                <a:cubicBezTo>
                  <a:pt x="451531" y="1552099"/>
                  <a:pt x="535460" y="1501776"/>
                  <a:pt x="605481" y="1497657"/>
                </a:cubicBezTo>
                <a:cubicBezTo>
                  <a:pt x="626076" y="1489419"/>
                  <a:pt x="671615" y="1494694"/>
                  <a:pt x="667265" y="1472944"/>
                </a:cubicBezTo>
                <a:cubicBezTo>
                  <a:pt x="661846" y="1445850"/>
                  <a:pt x="614701" y="1453135"/>
                  <a:pt x="593125" y="1435874"/>
                </a:cubicBezTo>
                <a:cubicBezTo>
                  <a:pt x="547301" y="1399214"/>
                  <a:pt x="544940" y="1370086"/>
                  <a:pt x="518984" y="1324663"/>
                </a:cubicBezTo>
                <a:cubicBezTo>
                  <a:pt x="511616" y="1311769"/>
                  <a:pt x="502509" y="1299950"/>
                  <a:pt x="494271" y="1287593"/>
                </a:cubicBezTo>
                <a:cubicBezTo>
                  <a:pt x="496216" y="1254522"/>
                  <a:pt x="525275" y="900534"/>
                  <a:pt x="494271" y="867463"/>
                </a:cubicBezTo>
                <a:cubicBezTo>
                  <a:pt x="454731" y="825287"/>
                  <a:pt x="378941" y="875701"/>
                  <a:pt x="321276" y="879820"/>
                </a:cubicBezTo>
                <a:cubicBezTo>
                  <a:pt x="317157" y="896296"/>
                  <a:pt x="308919" y="912264"/>
                  <a:pt x="308919" y="929247"/>
                </a:cubicBezTo>
                <a:cubicBezTo>
                  <a:pt x="308919" y="996482"/>
                  <a:pt x="349287" y="969337"/>
                  <a:pt x="284206" y="991030"/>
                </a:cubicBezTo>
                <a:cubicBezTo>
                  <a:pt x="294473" y="1206639"/>
                  <a:pt x="294657" y="1341171"/>
                  <a:pt x="333633" y="1559441"/>
                </a:cubicBezTo>
                <a:cubicBezTo>
                  <a:pt x="336244" y="1574061"/>
                  <a:pt x="344257" y="1591815"/>
                  <a:pt x="358346" y="1596511"/>
                </a:cubicBezTo>
                <a:cubicBezTo>
                  <a:pt x="397617" y="1609601"/>
                  <a:pt x="440882" y="1603397"/>
                  <a:pt x="481914" y="1608868"/>
                </a:cubicBezTo>
                <a:cubicBezTo>
                  <a:pt x="502732" y="1611644"/>
                  <a:pt x="523103" y="1617106"/>
                  <a:pt x="543698" y="1621225"/>
                </a:cubicBezTo>
                <a:cubicBezTo>
                  <a:pt x="584887" y="1617106"/>
                  <a:pt x="629438" y="1625680"/>
                  <a:pt x="667265" y="1608868"/>
                </a:cubicBezTo>
                <a:cubicBezTo>
                  <a:pt x="679167" y="1603578"/>
                  <a:pt x="658264" y="1584383"/>
                  <a:pt x="654908" y="1571798"/>
                </a:cubicBezTo>
                <a:cubicBezTo>
                  <a:pt x="641781" y="1522570"/>
                  <a:pt x="630965" y="1472745"/>
                  <a:pt x="617838" y="1423517"/>
                </a:cubicBezTo>
                <a:cubicBezTo>
                  <a:pt x="614482" y="1410932"/>
                  <a:pt x="608908" y="1399013"/>
                  <a:pt x="605481" y="1386447"/>
                </a:cubicBezTo>
                <a:cubicBezTo>
                  <a:pt x="596544" y="1353678"/>
                  <a:pt x="580768" y="1287593"/>
                  <a:pt x="580768" y="1287593"/>
                </a:cubicBezTo>
                <a:cubicBezTo>
                  <a:pt x="584887" y="1217571"/>
                  <a:pt x="586146" y="1147323"/>
                  <a:pt x="593125" y="1077528"/>
                </a:cubicBezTo>
                <a:cubicBezTo>
                  <a:pt x="595915" y="1049626"/>
                  <a:pt x="621421" y="1014427"/>
                  <a:pt x="630195" y="991030"/>
                </a:cubicBezTo>
                <a:cubicBezTo>
                  <a:pt x="636158" y="975129"/>
                  <a:pt x="638433" y="958079"/>
                  <a:pt x="642552" y="941603"/>
                </a:cubicBezTo>
                <a:cubicBezTo>
                  <a:pt x="630195" y="859225"/>
                  <a:pt x="619754" y="776536"/>
                  <a:pt x="605481" y="694468"/>
                </a:cubicBezTo>
                <a:cubicBezTo>
                  <a:pt x="603249" y="681636"/>
                  <a:pt x="600350" y="668235"/>
                  <a:pt x="593125" y="657398"/>
                </a:cubicBezTo>
                <a:cubicBezTo>
                  <a:pt x="583431" y="642858"/>
                  <a:pt x="568411" y="632685"/>
                  <a:pt x="556054" y="620328"/>
                </a:cubicBezTo>
                <a:cubicBezTo>
                  <a:pt x="551935" y="607971"/>
                  <a:pt x="551835" y="593428"/>
                  <a:pt x="543698" y="583257"/>
                </a:cubicBezTo>
                <a:cubicBezTo>
                  <a:pt x="534421" y="571660"/>
                  <a:pt x="517128" y="569045"/>
                  <a:pt x="506627" y="558544"/>
                </a:cubicBezTo>
                <a:cubicBezTo>
                  <a:pt x="496126" y="548043"/>
                  <a:pt x="490152" y="533831"/>
                  <a:pt x="481914" y="521474"/>
                </a:cubicBezTo>
                <a:cubicBezTo>
                  <a:pt x="507035" y="395870"/>
                  <a:pt x="481298" y="511273"/>
                  <a:pt x="506627" y="422620"/>
                </a:cubicBezTo>
                <a:cubicBezTo>
                  <a:pt x="511292" y="406291"/>
                  <a:pt x="532570" y="383383"/>
                  <a:pt x="518984" y="373193"/>
                </a:cubicBezTo>
                <a:cubicBezTo>
                  <a:pt x="502182" y="360591"/>
                  <a:pt x="477795" y="381430"/>
                  <a:pt x="457200" y="385549"/>
                </a:cubicBezTo>
                <a:cubicBezTo>
                  <a:pt x="446320" y="396429"/>
                  <a:pt x="398643" y="439261"/>
                  <a:pt x="395417" y="459690"/>
                </a:cubicBezTo>
                <a:cubicBezTo>
                  <a:pt x="344059" y="784961"/>
                  <a:pt x="411474" y="572157"/>
                  <a:pt x="370703" y="694468"/>
                </a:cubicBezTo>
                <a:cubicBezTo>
                  <a:pt x="413695" y="758955"/>
                  <a:pt x="380566" y="731538"/>
                  <a:pt x="494271" y="731538"/>
                </a:cubicBezTo>
              </a:path>
            </a:pathLst>
          </a:cu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7010805" y="618930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prstClr val="black"/>
                </a:solidFill>
              </a:rPr>
              <a:t>©</a:t>
            </a:r>
            <a:r>
              <a:rPr lang="sv-SE" sz="1200" dirty="0">
                <a:solidFill>
                  <a:prstClr val="black"/>
                </a:solidFill>
              </a:rPr>
              <a:t>A-C Andersson </a:t>
            </a:r>
            <a:r>
              <a:rPr lang="sv-SE" sz="1200" dirty="0" err="1">
                <a:solidFill>
                  <a:prstClr val="black"/>
                </a:solidFill>
              </a:rPr>
              <a:t>Arntén</a:t>
            </a:r>
            <a:r>
              <a:rPr lang="sv-SE" sz="1200" dirty="0">
                <a:solidFill>
                  <a:prstClr val="black"/>
                </a:solidFill>
              </a:rPr>
              <a:t> </a:t>
            </a:r>
            <a:r>
              <a:rPr lang="sv-SE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407773" y="188640"/>
            <a:ext cx="83406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Gap between what is done and what is said to be done!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2822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Political correctness</a:t>
            </a:r>
            <a:endParaRPr lang="en-US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 smtClean="0"/>
              <a:t>Participation – </a:t>
            </a:r>
            <a:r>
              <a:rPr lang="en-US" dirty="0" smtClean="0"/>
              <a:t>important 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(when I want to, how I want to, and on my conditions)</a:t>
            </a:r>
          </a:p>
          <a:p>
            <a:endParaRPr lang="sv-SE" dirty="0"/>
          </a:p>
        </p:txBody>
      </p:sp>
      <p:pic>
        <p:nvPicPr>
          <p:cNvPr id="4" name="Picture 2" descr="C:\Users\u0035252\Desktop\häm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492896"/>
            <a:ext cx="1512168" cy="2018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57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r>
              <a:rPr lang="sv-SE" b="1" dirty="0" err="1" smtClean="0"/>
              <a:t>What</a:t>
            </a:r>
            <a:r>
              <a:rPr lang="sv-SE" b="1" dirty="0" smtClean="0"/>
              <a:t> </a:t>
            </a:r>
            <a:r>
              <a:rPr lang="sv-SE" b="1" dirty="0" err="1" smtClean="0"/>
              <a:t>we</a:t>
            </a:r>
            <a:r>
              <a:rPr lang="sv-SE" b="1" dirty="0" smtClean="0"/>
              <a:t> </a:t>
            </a:r>
            <a:r>
              <a:rPr lang="sv-SE" b="1" dirty="0" err="1" smtClean="0"/>
              <a:t>have</a:t>
            </a: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dirty="0"/>
              <a:t>Top-down decision and </a:t>
            </a:r>
            <a:r>
              <a:rPr lang="sv-SE" dirty="0" err="1"/>
              <a:t>goal-settings</a:t>
            </a:r>
            <a:r>
              <a:rPr lang="sv-SE" dirty="0"/>
              <a:t/>
            </a:r>
            <a:br>
              <a:rPr lang="sv-SE" dirty="0"/>
            </a:b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587776" y="3501008"/>
            <a:ext cx="8229600" cy="2362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5300" b="1" dirty="0" err="1" smtClean="0"/>
              <a:t>What</a:t>
            </a:r>
            <a:r>
              <a:rPr lang="sv-SE" sz="5300" b="1" dirty="0" smtClean="0"/>
              <a:t> </a:t>
            </a:r>
            <a:r>
              <a:rPr lang="sv-SE" sz="5300" b="1" dirty="0" err="1" smtClean="0"/>
              <a:t>we</a:t>
            </a:r>
            <a:r>
              <a:rPr lang="sv-SE" sz="5300" b="1" dirty="0" smtClean="0"/>
              <a:t> </a:t>
            </a:r>
            <a:r>
              <a:rPr lang="sv-SE" sz="5300" b="1" dirty="0" err="1" smtClean="0"/>
              <a:t>need</a:t>
            </a:r>
            <a:r>
              <a:rPr lang="sv-SE" sz="4800" b="1" dirty="0" smtClean="0"/>
              <a:t/>
            </a:r>
            <a:br>
              <a:rPr lang="sv-SE" sz="4800" b="1" dirty="0" smtClean="0"/>
            </a:br>
            <a:r>
              <a:rPr lang="sv-SE" sz="4800" b="1" dirty="0" smtClean="0"/>
              <a:t/>
            </a:r>
            <a:br>
              <a:rPr lang="sv-SE" sz="4800" b="1" dirty="0" smtClean="0"/>
            </a:br>
            <a:r>
              <a:rPr lang="sv-SE" dirty="0" smtClean="0"/>
              <a:t>Learning </a:t>
            </a:r>
            <a:r>
              <a:rPr lang="sv-SE" dirty="0" err="1" smtClean="0"/>
              <a:t>environment</a:t>
            </a:r>
            <a:r>
              <a:rPr lang="sv-SE" dirty="0" smtClean="0"/>
              <a:t> - decision and </a:t>
            </a:r>
            <a:br>
              <a:rPr lang="sv-SE" dirty="0" smtClean="0"/>
            </a:br>
            <a:r>
              <a:rPr lang="sv-SE" dirty="0" err="1" smtClean="0"/>
              <a:t>goal-settings</a:t>
            </a:r>
            <a:r>
              <a:rPr lang="sv-SE" dirty="0" smtClean="0"/>
              <a:t> from </a:t>
            </a:r>
            <a:r>
              <a:rPr lang="sv-SE" dirty="0" err="1" smtClean="0"/>
              <a:t>bottom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top</a:t>
            </a:r>
            <a:r>
              <a:rPr lang="sv-SE" dirty="0" smtClean="0"/>
              <a:t>.</a:t>
            </a:r>
            <a:br>
              <a:rPr lang="sv-SE" dirty="0" smtClean="0"/>
            </a:b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66743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4"/>
          <p:cNvSpPr>
            <a:spLocks noChangeArrowheads="1"/>
          </p:cNvSpPr>
          <p:nvPr/>
        </p:nvSpPr>
        <p:spPr bwMode="auto">
          <a:xfrm>
            <a:off x="3131344" y="2708275"/>
            <a:ext cx="2592387" cy="5048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 smtClean="0"/>
              <a:t>Resignation</a:t>
            </a:r>
            <a:endParaRPr lang="sv-SE" altLang="sv-SE" sz="1800" b="1" dirty="0"/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2484438" y="5516563"/>
            <a:ext cx="2303462" cy="914400"/>
          </a:xfrm>
          <a:prstGeom prst="ellipse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 err="1" smtClean="0"/>
              <a:t>enthusiasm</a:t>
            </a:r>
            <a:endParaRPr lang="sv-SE" altLang="sv-SE" sz="1800" b="1" i="1" dirty="0"/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5219700" y="5516563"/>
            <a:ext cx="2232025" cy="841375"/>
          </a:xfrm>
          <a:prstGeom prst="ellipse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 err="1" smtClean="0"/>
              <a:t>vitality</a:t>
            </a:r>
            <a:endParaRPr lang="sv-SE" altLang="sv-SE" sz="1800" b="1" i="1" dirty="0"/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395288" y="3284538"/>
            <a:ext cx="2232025" cy="841375"/>
          </a:xfrm>
          <a:prstGeom prst="ellipse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/>
              <a:t>positive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 err="1"/>
              <a:t>affect</a:t>
            </a:r>
            <a:endParaRPr lang="sv-SE" altLang="sv-SE" sz="1800" b="1" i="1" dirty="0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6372225" y="2852936"/>
            <a:ext cx="2592263" cy="1320602"/>
          </a:xfrm>
          <a:prstGeom prst="ellipse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/>
              <a:t>internal </a:t>
            </a:r>
            <a:r>
              <a:rPr lang="sv-SE" altLang="sv-SE" sz="1800" b="1" i="1" dirty="0" err="1"/>
              <a:t>regulation</a:t>
            </a:r>
            <a:endParaRPr lang="sv-SE" altLang="sv-SE" sz="1800" b="1" i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/>
              <a:t>(motivation from </a:t>
            </a:r>
            <a:br>
              <a:rPr lang="sv-SE" altLang="sv-SE" sz="1800" b="1" i="1" dirty="0"/>
            </a:br>
            <a:r>
              <a:rPr lang="sv-SE" altLang="sv-SE" sz="1800" b="1" i="1" dirty="0" err="1"/>
              <a:t>own</a:t>
            </a:r>
            <a:r>
              <a:rPr lang="sv-SE" altLang="sv-SE" sz="1800" b="1" i="1" dirty="0"/>
              <a:t> </a:t>
            </a:r>
            <a:r>
              <a:rPr lang="sv-SE" altLang="sv-SE" sz="1800" b="1" i="1" dirty="0" err="1"/>
              <a:t>goal</a:t>
            </a:r>
            <a:r>
              <a:rPr lang="sv-SE" altLang="sv-SE" sz="1800" b="1" i="1" dirty="0"/>
              <a:t> or </a:t>
            </a:r>
            <a:r>
              <a:rPr lang="sv-SE" altLang="sv-SE" sz="1800" b="1" i="1" dirty="0" err="1"/>
              <a:t>interest</a:t>
            </a:r>
            <a:r>
              <a:rPr lang="sv-SE" altLang="sv-SE" sz="1800" b="1" i="1" dirty="0"/>
              <a:t>)</a:t>
            </a:r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1979613" y="549275"/>
            <a:ext cx="2447925" cy="914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 err="1"/>
              <a:t>continuance</a:t>
            </a:r>
            <a:r>
              <a:rPr lang="sv-SE" altLang="sv-SE" sz="1800" b="1" i="1" dirty="0"/>
              <a:t/>
            </a:r>
            <a:br>
              <a:rPr lang="sv-SE" altLang="sv-SE" sz="1800" b="1" i="1" dirty="0"/>
            </a:br>
            <a:r>
              <a:rPr lang="sv-SE" altLang="sv-SE" sz="1800" b="1" i="1" dirty="0" err="1"/>
              <a:t>commitment</a:t>
            </a:r>
            <a:endParaRPr lang="sv-SE" altLang="sv-SE" sz="1800" b="1" i="1" dirty="0"/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5148263" y="549275"/>
            <a:ext cx="2305050" cy="914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 smtClean="0"/>
              <a:t>normative</a:t>
            </a:r>
            <a:endParaRPr lang="sv-SE" altLang="sv-SE" sz="1800" b="1" i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 err="1"/>
              <a:t>commitment</a:t>
            </a:r>
            <a:endParaRPr lang="sv-SE" altLang="sv-SE" sz="1800" b="1" i="1" dirty="0"/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6156325" y="4365625"/>
            <a:ext cx="2232025" cy="841375"/>
          </a:xfrm>
          <a:prstGeom prst="ellipse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 err="1"/>
              <a:t>intrinsic</a:t>
            </a:r>
            <a:r>
              <a:rPr lang="sv-SE" altLang="sv-SE" sz="1800" b="1" i="1" dirty="0"/>
              <a:t> </a:t>
            </a:r>
            <a:br>
              <a:rPr lang="sv-SE" altLang="sv-SE" sz="1800" b="1" i="1" dirty="0"/>
            </a:br>
            <a:r>
              <a:rPr lang="sv-SE" altLang="sv-SE" sz="1800" b="1" i="1" dirty="0"/>
              <a:t>motivation</a:t>
            </a:r>
          </a:p>
        </p:txBody>
      </p:sp>
      <p:sp>
        <p:nvSpPr>
          <p:cNvPr id="21516" name="Oval 12"/>
          <p:cNvSpPr>
            <a:spLocks noChangeArrowheads="1"/>
          </p:cNvSpPr>
          <p:nvPr/>
        </p:nvSpPr>
        <p:spPr bwMode="auto">
          <a:xfrm>
            <a:off x="395288" y="4437063"/>
            <a:ext cx="2303462" cy="914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 smtClean="0"/>
              <a:t>negative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 err="1" smtClean="0"/>
              <a:t>affect</a:t>
            </a:r>
            <a:r>
              <a:rPr lang="sv-SE" altLang="sv-SE" sz="1800" b="1" i="1" dirty="0" smtClean="0"/>
              <a:t> </a:t>
            </a:r>
            <a:endParaRPr lang="sv-SE" altLang="sv-SE" sz="1800" b="1" i="1" dirty="0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V="1">
            <a:off x="4500563" y="1484313"/>
            <a:ext cx="1439862" cy="1152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 flipV="1">
            <a:off x="3419475" y="1484313"/>
            <a:ext cx="1008063" cy="1152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2555875" y="3213100"/>
            <a:ext cx="1871663" cy="5746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2627313" y="3213100"/>
            <a:ext cx="1800225" cy="15113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3708400" y="3213100"/>
            <a:ext cx="719138" cy="23034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4427538" y="3213100"/>
            <a:ext cx="1728787" cy="23034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4427538" y="3213100"/>
            <a:ext cx="2233612" cy="12239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4500563" y="3213100"/>
            <a:ext cx="1871662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11" name="textruta 18"/>
          <p:cNvSpPr txBox="1">
            <a:spLocks noChangeArrowheads="1"/>
          </p:cNvSpPr>
          <p:nvPr/>
        </p:nvSpPr>
        <p:spPr bwMode="auto">
          <a:xfrm>
            <a:off x="1511300" y="6524625"/>
            <a:ext cx="61214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200" dirty="0" smtClean="0"/>
              <a:t>                        Generate positive </a:t>
            </a:r>
            <a:r>
              <a:rPr lang="sv-SE" altLang="sv-SE" sz="1200" dirty="0" err="1" smtClean="0"/>
              <a:t>impact</a:t>
            </a:r>
            <a:r>
              <a:rPr lang="sv-SE" altLang="sv-SE" sz="1200" dirty="0" smtClean="0"/>
              <a:t>                             Generate negativ </a:t>
            </a:r>
            <a:r>
              <a:rPr lang="sv-SE" altLang="sv-SE" sz="1200" dirty="0" err="1" smtClean="0"/>
              <a:t>impact</a:t>
            </a:r>
            <a:endParaRPr lang="sv-SE" altLang="sv-SE" sz="1200" dirty="0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V="1">
            <a:off x="1692275" y="6664325"/>
            <a:ext cx="792163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 flipV="1">
            <a:off x="4778354" y="6655207"/>
            <a:ext cx="6477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154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4"/>
          <p:cNvSpPr>
            <a:spLocks noChangeArrowheads="1"/>
          </p:cNvSpPr>
          <p:nvPr/>
        </p:nvSpPr>
        <p:spPr bwMode="auto">
          <a:xfrm>
            <a:off x="3275014" y="3795713"/>
            <a:ext cx="2953170" cy="588962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v-SE" sz="1800" b="1" i="1" dirty="0" smtClean="0"/>
              <a:t>Possibilities</a:t>
            </a:r>
            <a:r>
              <a:rPr lang="sv-SE" altLang="sv-SE" sz="1800" b="1" i="1" dirty="0" smtClean="0"/>
              <a:t> </a:t>
            </a:r>
            <a:r>
              <a:rPr lang="en-US" altLang="sv-SE" sz="1800" b="1" i="1" dirty="0" smtClean="0"/>
              <a:t>to develop</a:t>
            </a:r>
            <a:endParaRPr lang="en-US" altLang="sv-SE" sz="1800" b="1" i="1" dirty="0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2159000" y="1066800"/>
            <a:ext cx="2232025" cy="841375"/>
          </a:xfrm>
          <a:prstGeom prst="ellipse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/>
              <a:t>emotional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v-SE" sz="1800" b="1" i="1" dirty="0" smtClean="0"/>
              <a:t>commitment</a:t>
            </a:r>
            <a:endParaRPr lang="en-US" altLang="sv-SE" sz="1800" b="1" i="1" dirty="0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6732588" y="2924175"/>
            <a:ext cx="2282825" cy="914400"/>
          </a:xfrm>
          <a:prstGeom prst="ellipse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/>
              <a:t>positive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 err="1"/>
              <a:t>affect</a:t>
            </a:r>
            <a:endParaRPr lang="sv-SE" altLang="sv-SE" sz="1800" b="1" i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1800" b="1" i="1" dirty="0"/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5472113" y="981075"/>
            <a:ext cx="2232025" cy="841375"/>
          </a:xfrm>
          <a:prstGeom prst="ellipse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 err="1" smtClean="0"/>
              <a:t>concentration</a:t>
            </a:r>
            <a:endParaRPr lang="sv-SE" altLang="sv-SE" sz="1800" b="1" i="1" dirty="0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6300193" y="1822450"/>
            <a:ext cx="2448271" cy="814387"/>
          </a:xfrm>
          <a:prstGeom prst="ellipse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 err="1"/>
              <a:t>vitality</a:t>
            </a:r>
            <a:endParaRPr lang="sv-SE" altLang="sv-SE" sz="1800" b="1" i="1" dirty="0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683568" y="3074193"/>
            <a:ext cx="2232025" cy="841375"/>
          </a:xfrm>
          <a:prstGeom prst="ellipse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 err="1"/>
              <a:t>intrinsic</a:t>
            </a:r>
            <a:r>
              <a:rPr lang="sv-SE" altLang="sv-SE" sz="1800" b="1" i="1" dirty="0"/>
              <a:t> motivation</a:t>
            </a:r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3455988" y="5300663"/>
            <a:ext cx="2378075" cy="914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 err="1" smtClean="0"/>
              <a:t>continuance</a:t>
            </a:r>
            <a:r>
              <a:rPr lang="sv-SE" altLang="sv-SE" sz="1800" b="1" i="1" dirty="0"/>
              <a:t/>
            </a:r>
            <a:br>
              <a:rPr lang="sv-SE" altLang="sv-SE" sz="1800" b="1" i="1" dirty="0"/>
            </a:br>
            <a:r>
              <a:rPr lang="sv-SE" altLang="sv-SE" sz="1800" b="1" i="1" dirty="0" err="1" smtClean="0"/>
              <a:t>commitment</a:t>
            </a:r>
            <a:endParaRPr lang="sv-SE" altLang="sv-SE" sz="1800" b="1" i="1" dirty="0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3529013" y="260350"/>
            <a:ext cx="2305050" cy="9144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 err="1" smtClean="0"/>
              <a:t>energy</a:t>
            </a:r>
            <a:endParaRPr lang="sv-SE" altLang="sv-SE" sz="1800" b="1" i="1" dirty="0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H="1" flipV="1">
            <a:off x="2915593" y="3494879"/>
            <a:ext cx="1619895" cy="281783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 flipV="1">
            <a:off x="3275013" y="2528888"/>
            <a:ext cx="1296987" cy="1260475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 flipH="1" flipV="1">
            <a:off x="3960813" y="1822450"/>
            <a:ext cx="611187" cy="1966913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V="1">
            <a:off x="4572000" y="1773238"/>
            <a:ext cx="1368425" cy="2016125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V="1">
            <a:off x="4572000" y="2636838"/>
            <a:ext cx="1871663" cy="1152525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 flipV="1">
            <a:off x="4586288" y="1268413"/>
            <a:ext cx="47625" cy="250825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 flipV="1">
            <a:off x="4535488" y="3381375"/>
            <a:ext cx="2197100" cy="414338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7186" name="textruta 18"/>
          <p:cNvSpPr txBox="1">
            <a:spLocks noChangeArrowheads="1"/>
          </p:cNvSpPr>
          <p:nvPr/>
        </p:nvSpPr>
        <p:spPr bwMode="auto">
          <a:xfrm>
            <a:off x="1511300" y="6524625"/>
            <a:ext cx="61214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200" dirty="0"/>
              <a:t>                        </a:t>
            </a:r>
            <a:r>
              <a:rPr lang="sv-SE" altLang="sv-SE" sz="1200" dirty="0" smtClean="0"/>
              <a:t>Generate positive </a:t>
            </a:r>
            <a:r>
              <a:rPr lang="sv-SE" altLang="sv-SE" sz="1200" dirty="0" err="1" smtClean="0"/>
              <a:t>impact</a:t>
            </a:r>
            <a:r>
              <a:rPr lang="sv-SE" altLang="sv-SE" sz="1200" dirty="0" smtClean="0"/>
              <a:t>                                 Generate negative </a:t>
            </a:r>
            <a:r>
              <a:rPr lang="sv-SE" altLang="sv-SE" sz="1200" dirty="0" err="1" smtClean="0"/>
              <a:t>impact</a:t>
            </a:r>
            <a:r>
              <a:rPr lang="sv-SE" altLang="sv-SE" sz="1200" dirty="0" smtClean="0"/>
              <a:t> </a:t>
            </a:r>
            <a:endParaRPr lang="sv-SE" altLang="sv-SE" sz="1200" dirty="0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V="1">
            <a:off x="4500563" y="6664325"/>
            <a:ext cx="6477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 flipV="1">
            <a:off x="1692275" y="6664325"/>
            <a:ext cx="792163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4586288" y="4384675"/>
            <a:ext cx="9525" cy="915988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4" name="Oval 11"/>
          <p:cNvSpPr>
            <a:spLocks noChangeArrowheads="1"/>
          </p:cNvSpPr>
          <p:nvPr/>
        </p:nvSpPr>
        <p:spPr bwMode="auto">
          <a:xfrm>
            <a:off x="899593" y="1908175"/>
            <a:ext cx="2592908" cy="1166018"/>
          </a:xfrm>
          <a:prstGeom prst="ellipse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/>
              <a:t>internal </a:t>
            </a:r>
            <a:r>
              <a:rPr lang="sv-SE" altLang="sv-SE" sz="1800" b="1" i="1" dirty="0" err="1"/>
              <a:t>regulation</a:t>
            </a:r>
            <a:endParaRPr lang="sv-SE" altLang="sv-SE" sz="1800" b="1" i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i="1" dirty="0"/>
              <a:t>(motivation from </a:t>
            </a:r>
            <a:br>
              <a:rPr lang="sv-SE" altLang="sv-SE" sz="1800" b="1" i="1" dirty="0"/>
            </a:br>
            <a:r>
              <a:rPr lang="sv-SE" altLang="sv-SE" sz="1800" b="1" i="1" dirty="0" err="1"/>
              <a:t>own</a:t>
            </a:r>
            <a:r>
              <a:rPr lang="sv-SE" altLang="sv-SE" sz="1800" b="1" i="1" dirty="0"/>
              <a:t> </a:t>
            </a:r>
            <a:r>
              <a:rPr lang="sv-SE" altLang="sv-SE" sz="1800" b="1" i="1" dirty="0" err="1"/>
              <a:t>goal</a:t>
            </a:r>
            <a:r>
              <a:rPr lang="sv-SE" altLang="sv-SE" sz="1800" b="1" i="1" dirty="0"/>
              <a:t> or </a:t>
            </a:r>
            <a:r>
              <a:rPr lang="sv-SE" altLang="sv-SE" sz="1800" b="1" i="1" dirty="0" err="1"/>
              <a:t>interest</a:t>
            </a:r>
            <a:r>
              <a:rPr lang="sv-SE" altLang="sv-SE" sz="1800" b="1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7046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/>
          <a:lstStyle/>
          <a:p>
            <a:r>
              <a:rPr lang="sv-SE" dirty="0" err="1" smtClean="0"/>
              <a:t>What</a:t>
            </a:r>
            <a:r>
              <a:rPr lang="sv-SE" dirty="0" smtClean="0"/>
              <a:t> </a:t>
            </a:r>
            <a:r>
              <a:rPr lang="sv-SE" dirty="0" err="1" smtClean="0"/>
              <a:t>happens</a:t>
            </a:r>
            <a:r>
              <a:rPr lang="sv-SE" dirty="0" smtClean="0"/>
              <a:t> </a:t>
            </a:r>
            <a:r>
              <a:rPr lang="sv-SE" dirty="0" err="1" smtClean="0"/>
              <a:t>when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change</a:t>
            </a:r>
            <a:r>
              <a:rPr lang="sv-SE" dirty="0" smtClean="0"/>
              <a:t>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551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119</Words>
  <Application>Microsoft Office PowerPoint</Application>
  <PresentationFormat>Bildspel på skärmen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Office-tema</vt:lpstr>
      <vt:lpstr>What need to be changed and  what happens when it is changed</vt:lpstr>
      <vt:lpstr>Studies on what need to be changed and  what happens when it is changed.</vt:lpstr>
      <vt:lpstr>PowerPoint-presentation</vt:lpstr>
      <vt:lpstr>Political correctness</vt:lpstr>
      <vt:lpstr>What we have  Top-down decision and goal-settings </vt:lpstr>
      <vt:lpstr>PowerPoint-presentation</vt:lpstr>
      <vt:lpstr>PowerPoint-presentation</vt:lpstr>
      <vt:lpstr>What happens when we change?</vt:lpstr>
    </vt:vector>
  </TitlesOfParts>
  <Company>Rikspolisstyrelsen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there a way to change policing and make it work?</dc:title>
  <dc:creator>Ann-Christine Andersson Arntén</dc:creator>
  <cp:lastModifiedBy>Maj Ann-Christine Andersson Arntén</cp:lastModifiedBy>
  <cp:revision>37</cp:revision>
  <dcterms:created xsi:type="dcterms:W3CDTF">2014-05-22T05:34:50Z</dcterms:created>
  <dcterms:modified xsi:type="dcterms:W3CDTF">2018-08-09T19:53:04Z</dcterms:modified>
</cp:coreProperties>
</file>